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83" r:id="rId4"/>
    <p:sldId id="280" r:id="rId5"/>
    <p:sldId id="272" r:id="rId6"/>
    <p:sldId id="262" r:id="rId7"/>
    <p:sldId id="263" r:id="rId8"/>
    <p:sldId id="264" r:id="rId9"/>
    <p:sldId id="265" r:id="rId10"/>
    <p:sldId id="266" r:id="rId11"/>
    <p:sldId id="282" r:id="rId12"/>
    <p:sldId id="269" r:id="rId13"/>
    <p:sldId id="258" r:id="rId14"/>
    <p:sldId id="275" r:id="rId15"/>
    <p:sldId id="270" r:id="rId16"/>
    <p:sldId id="271" r:id="rId17"/>
    <p:sldId id="259" r:id="rId18"/>
    <p:sldId id="257" r:id="rId19"/>
    <p:sldId id="278" r:id="rId20"/>
    <p:sldId id="273" r:id="rId21"/>
    <p:sldId id="256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9CFC-2B13-4A85-A467-910298451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06779-7D45-4D94-89AB-96A83B59D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F2E86-7977-48C8-B812-859665D8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3682F-0FB2-4E20-BF7E-20F76495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E2E2-B54F-4787-AE03-24A8F3D2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35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1AD5-9849-4DF8-A66A-5D7611DB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F8431-6645-4A41-AAC8-D995402DE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DFE1-6191-4AAB-B87B-D61BEEAF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01B0-5F63-43CE-A92E-A24087FF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779ED-5558-4DFA-81FF-FB3FA889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02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324F9-D2C5-42C1-8C1C-5B9964514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E54DF-0719-41EC-98E1-E16F83120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0341-AC22-467B-925F-89E50138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248B-1CFA-4E71-A774-4C254EEB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4F7C-8C39-4AB5-A722-83F9171E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07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08CF-DCBE-41D9-A0EB-827F84CA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6D87-3317-4EA9-848D-373FC1E4F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381C-DC31-44AF-A3FB-073F5558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656C7-861B-476B-8C5B-A0ABDBFE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96C6B-2BD2-41B6-8539-F0F431AE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8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28CC-6471-4B6A-99E8-486732C5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FD74E-EA45-4FFE-BC16-9531B9931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8070-556C-4483-8CB3-E43D42E1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8DF5F-9E6C-49E3-B787-C6379601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57CC1-CC9B-4A2B-BD87-A1CB3A63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52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F439-07E8-49B0-BD99-EA9210FF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08E9-340D-4A16-9535-C3507FFC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C4EEE-0458-4D67-91E2-DEC8629B3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33578-EFAA-41CF-905A-BB3B4962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E793B-E07E-4266-A9B9-6E52080C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45E81-BA96-4EBC-A0E7-D43D60DA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52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BC56-3431-4C09-ADDC-FCCE2700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DFB55-05D2-4F54-B4B8-FFED6B74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38D9B-9590-4C0A-A873-E54367CBF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2BBB3-AEA3-4A91-AD47-B243DD29A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8E5A4-7020-40FA-B044-8B4C90812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FEC63-50AF-4C58-A75C-50F22997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57945-1A9C-4705-9BDF-269D5289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30791-74AB-4641-BB08-9C83C006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91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B938-CE40-44C5-A4B6-CE4DB549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3B9B-8404-4DD6-97E6-D4901076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E9477-97C4-401C-B097-9264C3C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58E75-D903-43AB-A4D4-53E29C1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50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B6AAF-01EE-42D0-BC7F-1E4BA47E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718A1-FB7D-4D38-BE85-8EDB17E5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0D6A2-0DC1-4034-9CC0-962D1151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36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D1AA-166F-41D0-8E69-30F373EE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6D03-054F-43AF-B778-30A888349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AA7CA-34BA-42DB-821E-7AB0D111A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F85F4-E4D3-47B0-B8BA-9A254535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A48FE-2524-44D5-9616-03BBDEBD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09B9D-BB53-4105-AA6D-67C5DA74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16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50AE-61BA-4DC7-B7A5-50D9EF23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C149A-E6D6-4FC6-B1C7-FA30E3A19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EDEE6-48B3-4DD6-9594-4C9850A5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A2AB2-A7D8-4052-8E19-81EC19E4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08D1-FB0E-4667-A7D5-21F186A3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8C3B0-AD75-4B13-93F0-CC35DB7D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08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A17AE-8681-42D4-8F95-940627E5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5F2EC-9551-4E5B-9B66-EE6C09FF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DBD34-0E3D-42D7-92DB-F3E563A2F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93C8-6E49-47DC-AD3F-C884B8B9CCC8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A2D3-8274-48D1-BD30-848DEC122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B500-9FFD-44C7-B5BE-EDBF147AC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1A6E-ED66-48B5-8FDC-321513647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86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FA97-61DE-4114-9147-307478AD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/>
              <a:t>The Role of Indigenous Knowledge in Right-based Sustainable Development</a:t>
            </a:r>
            <a:br>
              <a:rPr lang="en-US" sz="2400" i="1" dirty="0"/>
            </a:br>
            <a:r>
              <a:rPr lang="en-US" sz="2400" i="1" dirty="0" err="1"/>
              <a:t>Asoutheast</a:t>
            </a:r>
            <a:r>
              <a:rPr lang="en-US" sz="2400" i="1" dirty="0"/>
              <a:t> </a:t>
            </a:r>
            <a:r>
              <a:rPr lang="en-US" sz="2400" i="1" dirty="0" err="1"/>
              <a:t>Asiia</a:t>
            </a:r>
            <a:r>
              <a:rPr lang="en-US" sz="2400" i="1" dirty="0"/>
              <a:t> Forum </a:t>
            </a:r>
            <a:br>
              <a:rPr lang="en-US" sz="2400" i="1" dirty="0"/>
            </a:br>
            <a:r>
              <a:rPr lang="en-US" sz="2400" i="1" dirty="0"/>
              <a:t>October 8-9, 2019 – Jogja Indonesia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0C56C-E2EA-4C3E-B4FE-3B71C2DD5829}"/>
              </a:ext>
            </a:extLst>
          </p:cNvPr>
          <p:cNvSpPr/>
          <p:nvPr/>
        </p:nvSpPr>
        <p:spPr>
          <a:xfrm>
            <a:off x="2876350" y="1355101"/>
            <a:ext cx="643932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</a:t>
            </a:r>
            <a:r>
              <a:rPr lang="en-US" sz="5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Metadaya</a:t>
            </a:r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</a:t>
            </a:r>
          </a:p>
          <a:p>
            <a:pPr algn="ctr"/>
            <a:r>
              <a:rPr lang="en-US" sz="32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Indigenous Knowledge in </a:t>
            </a:r>
          </a:p>
          <a:p>
            <a:pPr algn="ctr"/>
            <a:r>
              <a:rPr lang="en-US" sz="3200" b="1" cap="none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Withstanding Disaster &amp; Rebuilding</a:t>
            </a:r>
          </a:p>
          <a:p>
            <a:pPr algn="ctr"/>
            <a:r>
              <a:rPr lang="en-US" sz="32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Recovery</a:t>
            </a:r>
            <a:endParaRPr lang="en-US" sz="32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0C3DB-69C1-4A14-9C64-DA231D5D7DB2}"/>
              </a:ext>
            </a:extLst>
          </p:cNvPr>
          <p:cNvSpPr txBox="1"/>
          <p:nvPr/>
        </p:nvSpPr>
        <p:spPr>
          <a:xfrm>
            <a:off x="4788568" y="4355428"/>
            <a:ext cx="249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By </a:t>
            </a:r>
            <a:r>
              <a:rPr lang="en-US" dirty="0" err="1"/>
              <a:t>Tjatur</a:t>
            </a:r>
            <a:r>
              <a:rPr lang="en-US" dirty="0"/>
              <a:t> </a:t>
            </a:r>
            <a:r>
              <a:rPr lang="en-US" dirty="0" err="1"/>
              <a:t>Kukuh</a:t>
            </a:r>
            <a:r>
              <a:rPr lang="en-US" dirty="0"/>
              <a:t> </a:t>
            </a:r>
            <a:r>
              <a:rPr lang="en-US" dirty="0" err="1"/>
              <a:t>Surjanto</a:t>
            </a:r>
            <a:endParaRPr lang="en-US" dirty="0"/>
          </a:p>
          <a:p>
            <a:pPr algn="ctr"/>
            <a:r>
              <a:rPr lang="en-US" dirty="0"/>
              <a:t>Social Architect</a:t>
            </a:r>
          </a:p>
        </p:txBody>
      </p:sp>
    </p:spTree>
    <p:extLst>
      <p:ext uri="{BB962C8B-B14F-4D97-AF65-F5344CB8AC3E}">
        <p14:creationId xmlns:p14="http://schemas.microsoft.com/office/powerpoint/2010/main" val="417629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D85-0FA3-4661-AFFC-F35D32FB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DCDF6E-5694-4A06-8326-2F7672CA6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4279" y="184726"/>
            <a:ext cx="2425710" cy="35883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58D07-E27D-44E5-A709-695AD129BD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565" y="3953451"/>
            <a:ext cx="3616424" cy="2712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ED8857-8336-4D75-BFDF-9AED6201E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072" y="184725"/>
            <a:ext cx="4273351" cy="3588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B3311-9FD6-4CB4-8821-AD3240F499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326" y="3942484"/>
            <a:ext cx="2717801" cy="2717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203AE-5DC7-4189-B4CF-805E81A6BE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1" y="184727"/>
            <a:ext cx="4784436" cy="35883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E85B82-397C-4193-8E12-B53B71C499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81" y="3884756"/>
            <a:ext cx="5006107" cy="27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3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482D-B94E-4444-A65E-0375E4490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759EB-4707-44B4-A9D8-BF1D523961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96111-0CEE-4804-B1DF-E44EB14D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0"/>
            <a:ext cx="10837333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A91913-2EE2-4619-ADC2-3799804C8CE8}"/>
              </a:ext>
            </a:extLst>
          </p:cNvPr>
          <p:cNvSpPr/>
          <p:nvPr/>
        </p:nvSpPr>
        <p:spPr>
          <a:xfrm>
            <a:off x="544945" y="-9236"/>
            <a:ext cx="10917382" cy="4866709"/>
          </a:xfrm>
          <a:custGeom>
            <a:avLst/>
            <a:gdLst>
              <a:gd name="connsiteX0" fmla="*/ 3971637 w 10917382"/>
              <a:gd name="connsiteY0" fmla="*/ 544945 h 4866709"/>
              <a:gd name="connsiteX1" fmla="*/ 3971637 w 10917382"/>
              <a:gd name="connsiteY1" fmla="*/ 544945 h 4866709"/>
              <a:gd name="connsiteX2" fmla="*/ 3620655 w 10917382"/>
              <a:gd name="connsiteY2" fmla="*/ 720436 h 4866709"/>
              <a:gd name="connsiteX3" fmla="*/ 3528291 w 10917382"/>
              <a:gd name="connsiteY3" fmla="*/ 748145 h 4866709"/>
              <a:gd name="connsiteX4" fmla="*/ 3435928 w 10917382"/>
              <a:gd name="connsiteY4" fmla="*/ 775854 h 4866709"/>
              <a:gd name="connsiteX5" fmla="*/ 3389746 w 10917382"/>
              <a:gd name="connsiteY5" fmla="*/ 803563 h 4866709"/>
              <a:gd name="connsiteX6" fmla="*/ 3362037 w 10917382"/>
              <a:gd name="connsiteY6" fmla="*/ 812800 h 4866709"/>
              <a:gd name="connsiteX7" fmla="*/ 3297382 w 10917382"/>
              <a:gd name="connsiteY7" fmla="*/ 831272 h 4866709"/>
              <a:gd name="connsiteX8" fmla="*/ 3251200 w 10917382"/>
              <a:gd name="connsiteY8" fmla="*/ 849745 h 4866709"/>
              <a:gd name="connsiteX9" fmla="*/ 3214255 w 10917382"/>
              <a:gd name="connsiteY9" fmla="*/ 858981 h 4866709"/>
              <a:gd name="connsiteX10" fmla="*/ 3158837 w 10917382"/>
              <a:gd name="connsiteY10" fmla="*/ 877454 h 4866709"/>
              <a:gd name="connsiteX11" fmla="*/ 3131128 w 10917382"/>
              <a:gd name="connsiteY11" fmla="*/ 886691 h 4866709"/>
              <a:gd name="connsiteX12" fmla="*/ 3094182 w 10917382"/>
              <a:gd name="connsiteY12" fmla="*/ 905163 h 4866709"/>
              <a:gd name="connsiteX13" fmla="*/ 3038764 w 10917382"/>
              <a:gd name="connsiteY13" fmla="*/ 923636 h 4866709"/>
              <a:gd name="connsiteX14" fmla="*/ 2964873 w 10917382"/>
              <a:gd name="connsiteY14" fmla="*/ 960581 h 4866709"/>
              <a:gd name="connsiteX15" fmla="*/ 2927928 w 10917382"/>
              <a:gd name="connsiteY15" fmla="*/ 988291 h 4866709"/>
              <a:gd name="connsiteX16" fmla="*/ 2890982 w 10917382"/>
              <a:gd name="connsiteY16" fmla="*/ 997527 h 4866709"/>
              <a:gd name="connsiteX17" fmla="*/ 2844800 w 10917382"/>
              <a:gd name="connsiteY17" fmla="*/ 1016000 h 4866709"/>
              <a:gd name="connsiteX18" fmla="*/ 2752437 w 10917382"/>
              <a:gd name="connsiteY18" fmla="*/ 1052945 h 4866709"/>
              <a:gd name="connsiteX19" fmla="*/ 2706255 w 10917382"/>
              <a:gd name="connsiteY19" fmla="*/ 1071418 h 4866709"/>
              <a:gd name="connsiteX20" fmla="*/ 2660073 w 10917382"/>
              <a:gd name="connsiteY20" fmla="*/ 1080654 h 4866709"/>
              <a:gd name="connsiteX21" fmla="*/ 2595419 w 10917382"/>
              <a:gd name="connsiteY21" fmla="*/ 1108363 h 4866709"/>
              <a:gd name="connsiteX22" fmla="*/ 2475346 w 10917382"/>
              <a:gd name="connsiteY22" fmla="*/ 1145309 h 4866709"/>
              <a:gd name="connsiteX23" fmla="*/ 2253673 w 10917382"/>
              <a:gd name="connsiteY23" fmla="*/ 1256145 h 4866709"/>
              <a:gd name="connsiteX24" fmla="*/ 2189019 w 10917382"/>
              <a:gd name="connsiteY24" fmla="*/ 1302327 h 4866709"/>
              <a:gd name="connsiteX25" fmla="*/ 2096655 w 10917382"/>
              <a:gd name="connsiteY25" fmla="*/ 1339272 h 4866709"/>
              <a:gd name="connsiteX26" fmla="*/ 1995055 w 10917382"/>
              <a:gd name="connsiteY26" fmla="*/ 1376218 h 4866709"/>
              <a:gd name="connsiteX27" fmla="*/ 1967346 w 10917382"/>
              <a:gd name="connsiteY27" fmla="*/ 1385454 h 4866709"/>
              <a:gd name="connsiteX28" fmla="*/ 1930400 w 10917382"/>
              <a:gd name="connsiteY28" fmla="*/ 1394691 h 4866709"/>
              <a:gd name="connsiteX29" fmla="*/ 1902691 w 10917382"/>
              <a:gd name="connsiteY29" fmla="*/ 1403927 h 4866709"/>
              <a:gd name="connsiteX30" fmla="*/ 1865746 w 10917382"/>
              <a:gd name="connsiteY30" fmla="*/ 1413163 h 4866709"/>
              <a:gd name="connsiteX31" fmla="*/ 1801091 w 10917382"/>
              <a:gd name="connsiteY31" fmla="*/ 1431636 h 4866709"/>
              <a:gd name="connsiteX32" fmla="*/ 1736437 w 10917382"/>
              <a:gd name="connsiteY32" fmla="*/ 1459345 h 4866709"/>
              <a:gd name="connsiteX33" fmla="*/ 1671782 w 10917382"/>
              <a:gd name="connsiteY33" fmla="*/ 1477818 h 4866709"/>
              <a:gd name="connsiteX34" fmla="*/ 1644073 w 10917382"/>
              <a:gd name="connsiteY34" fmla="*/ 1496291 h 4866709"/>
              <a:gd name="connsiteX35" fmla="*/ 1579419 w 10917382"/>
              <a:gd name="connsiteY35" fmla="*/ 1524000 h 4866709"/>
              <a:gd name="connsiteX36" fmla="*/ 1551710 w 10917382"/>
              <a:gd name="connsiteY36" fmla="*/ 1551709 h 4866709"/>
              <a:gd name="connsiteX37" fmla="*/ 1505528 w 10917382"/>
              <a:gd name="connsiteY37" fmla="*/ 1588654 h 4866709"/>
              <a:gd name="connsiteX38" fmla="*/ 1403928 w 10917382"/>
              <a:gd name="connsiteY38" fmla="*/ 1671781 h 4866709"/>
              <a:gd name="connsiteX39" fmla="*/ 1339273 w 10917382"/>
              <a:gd name="connsiteY39" fmla="*/ 1717963 h 4866709"/>
              <a:gd name="connsiteX40" fmla="*/ 1265382 w 10917382"/>
              <a:gd name="connsiteY40" fmla="*/ 1801091 h 4866709"/>
              <a:gd name="connsiteX41" fmla="*/ 1237673 w 10917382"/>
              <a:gd name="connsiteY41" fmla="*/ 1819563 h 4866709"/>
              <a:gd name="connsiteX42" fmla="*/ 1219200 w 10917382"/>
              <a:gd name="connsiteY42" fmla="*/ 1847272 h 4866709"/>
              <a:gd name="connsiteX43" fmla="*/ 1191491 w 10917382"/>
              <a:gd name="connsiteY43" fmla="*/ 1865745 h 4866709"/>
              <a:gd name="connsiteX44" fmla="*/ 1173019 w 10917382"/>
              <a:gd name="connsiteY44" fmla="*/ 1884218 h 4866709"/>
              <a:gd name="connsiteX45" fmla="*/ 655782 w 10917382"/>
              <a:gd name="connsiteY45" fmla="*/ 2105891 h 4866709"/>
              <a:gd name="connsiteX46" fmla="*/ 563419 w 10917382"/>
              <a:gd name="connsiteY46" fmla="*/ 2170545 h 4866709"/>
              <a:gd name="connsiteX47" fmla="*/ 554182 w 10917382"/>
              <a:gd name="connsiteY47" fmla="*/ 2198254 h 4866709"/>
              <a:gd name="connsiteX48" fmla="*/ 517237 w 10917382"/>
              <a:gd name="connsiteY48" fmla="*/ 2290618 h 4866709"/>
              <a:gd name="connsiteX49" fmla="*/ 498764 w 10917382"/>
              <a:gd name="connsiteY49" fmla="*/ 2355272 h 4866709"/>
              <a:gd name="connsiteX50" fmla="*/ 480291 w 10917382"/>
              <a:gd name="connsiteY50" fmla="*/ 2401454 h 4866709"/>
              <a:gd name="connsiteX51" fmla="*/ 452582 w 10917382"/>
              <a:gd name="connsiteY51" fmla="*/ 2475345 h 4866709"/>
              <a:gd name="connsiteX52" fmla="*/ 443346 w 10917382"/>
              <a:gd name="connsiteY52" fmla="*/ 2512291 h 4866709"/>
              <a:gd name="connsiteX53" fmla="*/ 434110 w 10917382"/>
              <a:gd name="connsiteY53" fmla="*/ 2540000 h 4866709"/>
              <a:gd name="connsiteX54" fmla="*/ 424873 w 10917382"/>
              <a:gd name="connsiteY54" fmla="*/ 2586181 h 4866709"/>
              <a:gd name="connsiteX55" fmla="*/ 434110 w 10917382"/>
              <a:gd name="connsiteY55" fmla="*/ 2844800 h 4866709"/>
              <a:gd name="connsiteX56" fmla="*/ 443346 w 10917382"/>
              <a:gd name="connsiteY56" fmla="*/ 2881745 h 4866709"/>
              <a:gd name="connsiteX57" fmla="*/ 452582 w 10917382"/>
              <a:gd name="connsiteY57" fmla="*/ 2946400 h 4866709"/>
              <a:gd name="connsiteX58" fmla="*/ 471055 w 10917382"/>
              <a:gd name="connsiteY58" fmla="*/ 3011054 h 4866709"/>
              <a:gd name="connsiteX59" fmla="*/ 480291 w 10917382"/>
              <a:gd name="connsiteY59" fmla="*/ 3057236 h 4866709"/>
              <a:gd name="connsiteX60" fmla="*/ 498764 w 10917382"/>
              <a:gd name="connsiteY60" fmla="*/ 3241963 h 4866709"/>
              <a:gd name="connsiteX61" fmla="*/ 508000 w 10917382"/>
              <a:gd name="connsiteY61" fmla="*/ 3297381 h 4866709"/>
              <a:gd name="connsiteX62" fmla="*/ 526473 w 10917382"/>
              <a:gd name="connsiteY62" fmla="*/ 3463636 h 4866709"/>
              <a:gd name="connsiteX63" fmla="*/ 544946 w 10917382"/>
              <a:gd name="connsiteY63" fmla="*/ 3611418 h 4866709"/>
              <a:gd name="connsiteX64" fmla="*/ 554182 w 10917382"/>
              <a:gd name="connsiteY64" fmla="*/ 3676072 h 4866709"/>
              <a:gd name="connsiteX65" fmla="*/ 591128 w 10917382"/>
              <a:gd name="connsiteY65" fmla="*/ 3777672 h 4866709"/>
              <a:gd name="connsiteX66" fmla="*/ 674255 w 10917382"/>
              <a:gd name="connsiteY66" fmla="*/ 3842327 h 4866709"/>
              <a:gd name="connsiteX67" fmla="*/ 701964 w 10917382"/>
              <a:gd name="connsiteY67" fmla="*/ 3851563 h 4866709"/>
              <a:gd name="connsiteX68" fmla="*/ 738910 w 10917382"/>
              <a:gd name="connsiteY68" fmla="*/ 3870036 h 4866709"/>
              <a:gd name="connsiteX69" fmla="*/ 766619 w 10917382"/>
              <a:gd name="connsiteY69" fmla="*/ 3888509 h 4866709"/>
              <a:gd name="connsiteX70" fmla="*/ 932873 w 10917382"/>
              <a:gd name="connsiteY70" fmla="*/ 3925454 h 4866709"/>
              <a:gd name="connsiteX71" fmla="*/ 960582 w 10917382"/>
              <a:gd name="connsiteY71" fmla="*/ 3934691 h 4866709"/>
              <a:gd name="connsiteX72" fmla="*/ 1043710 w 10917382"/>
              <a:gd name="connsiteY72" fmla="*/ 3953163 h 4866709"/>
              <a:gd name="connsiteX73" fmla="*/ 1089891 w 10917382"/>
              <a:gd name="connsiteY73" fmla="*/ 3971636 h 4866709"/>
              <a:gd name="connsiteX74" fmla="*/ 1173019 w 10917382"/>
              <a:gd name="connsiteY74" fmla="*/ 3990109 h 4866709"/>
              <a:gd name="connsiteX75" fmla="*/ 1209964 w 10917382"/>
              <a:gd name="connsiteY75" fmla="*/ 4008581 h 4866709"/>
              <a:gd name="connsiteX76" fmla="*/ 1246910 w 10917382"/>
              <a:gd name="connsiteY76" fmla="*/ 4017818 h 4866709"/>
              <a:gd name="connsiteX77" fmla="*/ 1293091 w 10917382"/>
              <a:gd name="connsiteY77" fmla="*/ 4036291 h 4866709"/>
              <a:gd name="connsiteX78" fmla="*/ 1366982 w 10917382"/>
              <a:gd name="connsiteY78" fmla="*/ 4073236 h 4866709"/>
              <a:gd name="connsiteX79" fmla="*/ 1422400 w 10917382"/>
              <a:gd name="connsiteY79" fmla="*/ 4091709 h 4866709"/>
              <a:gd name="connsiteX80" fmla="*/ 1496291 w 10917382"/>
              <a:gd name="connsiteY80" fmla="*/ 4110181 h 4866709"/>
              <a:gd name="connsiteX81" fmla="*/ 1551710 w 10917382"/>
              <a:gd name="connsiteY81" fmla="*/ 4119418 h 4866709"/>
              <a:gd name="connsiteX82" fmla="*/ 1625600 w 10917382"/>
              <a:gd name="connsiteY82" fmla="*/ 4137891 h 4866709"/>
              <a:gd name="connsiteX83" fmla="*/ 1708728 w 10917382"/>
              <a:gd name="connsiteY83" fmla="*/ 4174836 h 4866709"/>
              <a:gd name="connsiteX84" fmla="*/ 1736437 w 10917382"/>
              <a:gd name="connsiteY84" fmla="*/ 4184072 h 4866709"/>
              <a:gd name="connsiteX85" fmla="*/ 1764146 w 10917382"/>
              <a:gd name="connsiteY85" fmla="*/ 4202545 h 4866709"/>
              <a:gd name="connsiteX86" fmla="*/ 1810328 w 10917382"/>
              <a:gd name="connsiteY86" fmla="*/ 4248727 h 4866709"/>
              <a:gd name="connsiteX87" fmla="*/ 1801091 w 10917382"/>
              <a:gd name="connsiteY87" fmla="*/ 4276436 h 4866709"/>
              <a:gd name="connsiteX88" fmla="*/ 1773382 w 10917382"/>
              <a:gd name="connsiteY88" fmla="*/ 4304145 h 4866709"/>
              <a:gd name="connsiteX89" fmla="*/ 1754910 w 10917382"/>
              <a:gd name="connsiteY89" fmla="*/ 4331854 h 4866709"/>
              <a:gd name="connsiteX90" fmla="*/ 1717964 w 10917382"/>
              <a:gd name="connsiteY90" fmla="*/ 4368800 h 4866709"/>
              <a:gd name="connsiteX91" fmla="*/ 1699491 w 10917382"/>
              <a:gd name="connsiteY91" fmla="*/ 4405745 h 4866709"/>
              <a:gd name="connsiteX92" fmla="*/ 1690255 w 10917382"/>
              <a:gd name="connsiteY92" fmla="*/ 4433454 h 4866709"/>
              <a:gd name="connsiteX93" fmla="*/ 1662546 w 10917382"/>
              <a:gd name="connsiteY93" fmla="*/ 4451927 h 4866709"/>
              <a:gd name="connsiteX94" fmla="*/ 1597891 w 10917382"/>
              <a:gd name="connsiteY94" fmla="*/ 4516581 h 4866709"/>
              <a:gd name="connsiteX95" fmla="*/ 1764146 w 10917382"/>
              <a:gd name="connsiteY95" fmla="*/ 4535054 h 4866709"/>
              <a:gd name="connsiteX96" fmla="*/ 1801091 w 10917382"/>
              <a:gd name="connsiteY96" fmla="*/ 4553527 h 4866709"/>
              <a:gd name="connsiteX97" fmla="*/ 1874982 w 10917382"/>
              <a:gd name="connsiteY97" fmla="*/ 4562763 h 4866709"/>
              <a:gd name="connsiteX98" fmla="*/ 1958110 w 10917382"/>
              <a:gd name="connsiteY98" fmla="*/ 4562763 h 4866709"/>
              <a:gd name="connsiteX99" fmla="*/ 1967346 w 10917382"/>
              <a:gd name="connsiteY99" fmla="*/ 4535054 h 4866709"/>
              <a:gd name="connsiteX100" fmla="*/ 2022764 w 10917382"/>
              <a:gd name="connsiteY100" fmla="*/ 4516581 h 4866709"/>
              <a:gd name="connsiteX101" fmla="*/ 2059710 w 10917382"/>
              <a:gd name="connsiteY101" fmla="*/ 4498109 h 4866709"/>
              <a:gd name="connsiteX102" fmla="*/ 2142837 w 10917382"/>
              <a:gd name="connsiteY102" fmla="*/ 4479636 h 4866709"/>
              <a:gd name="connsiteX103" fmla="*/ 2401455 w 10917382"/>
              <a:gd name="connsiteY103" fmla="*/ 4498109 h 4866709"/>
              <a:gd name="connsiteX104" fmla="*/ 2466110 w 10917382"/>
              <a:gd name="connsiteY104" fmla="*/ 4507345 h 4866709"/>
              <a:gd name="connsiteX105" fmla="*/ 2521528 w 10917382"/>
              <a:gd name="connsiteY105" fmla="*/ 4516581 h 4866709"/>
              <a:gd name="connsiteX106" fmla="*/ 2678546 w 10917382"/>
              <a:gd name="connsiteY106" fmla="*/ 4525818 h 4866709"/>
              <a:gd name="connsiteX107" fmla="*/ 2761673 w 10917382"/>
              <a:gd name="connsiteY107" fmla="*/ 4535054 h 4866709"/>
              <a:gd name="connsiteX108" fmla="*/ 2909455 w 10917382"/>
              <a:gd name="connsiteY108" fmla="*/ 4553527 h 4866709"/>
              <a:gd name="connsiteX109" fmla="*/ 3602182 w 10917382"/>
              <a:gd name="connsiteY109" fmla="*/ 4544291 h 4866709"/>
              <a:gd name="connsiteX110" fmla="*/ 3879273 w 10917382"/>
              <a:gd name="connsiteY110" fmla="*/ 4525818 h 4866709"/>
              <a:gd name="connsiteX111" fmla="*/ 4100946 w 10917382"/>
              <a:gd name="connsiteY111" fmla="*/ 4516581 h 4866709"/>
              <a:gd name="connsiteX112" fmla="*/ 4165600 w 10917382"/>
              <a:gd name="connsiteY112" fmla="*/ 4507345 h 4866709"/>
              <a:gd name="connsiteX113" fmla="*/ 4341091 w 10917382"/>
              <a:gd name="connsiteY113" fmla="*/ 4498109 h 4866709"/>
              <a:gd name="connsiteX114" fmla="*/ 4470400 w 10917382"/>
              <a:gd name="connsiteY114" fmla="*/ 4433454 h 4866709"/>
              <a:gd name="connsiteX115" fmla="*/ 4590473 w 10917382"/>
              <a:gd name="connsiteY115" fmla="*/ 4387272 h 4866709"/>
              <a:gd name="connsiteX116" fmla="*/ 4719782 w 10917382"/>
              <a:gd name="connsiteY116" fmla="*/ 4331854 h 4866709"/>
              <a:gd name="connsiteX117" fmla="*/ 5006110 w 10917382"/>
              <a:gd name="connsiteY117" fmla="*/ 4257963 h 4866709"/>
              <a:gd name="connsiteX118" fmla="*/ 5135419 w 10917382"/>
              <a:gd name="connsiteY118" fmla="*/ 4239491 h 4866709"/>
              <a:gd name="connsiteX119" fmla="*/ 6825673 w 10917382"/>
              <a:gd name="connsiteY119" fmla="*/ 4368800 h 4866709"/>
              <a:gd name="connsiteX120" fmla="*/ 7112000 w 10917382"/>
              <a:gd name="connsiteY120" fmla="*/ 4414981 h 4866709"/>
              <a:gd name="connsiteX121" fmla="*/ 7555346 w 10917382"/>
              <a:gd name="connsiteY121" fmla="*/ 4461163 h 4866709"/>
              <a:gd name="connsiteX122" fmla="*/ 7850910 w 10917382"/>
              <a:gd name="connsiteY122" fmla="*/ 4507345 h 4866709"/>
              <a:gd name="connsiteX123" fmla="*/ 8137237 w 10917382"/>
              <a:gd name="connsiteY123" fmla="*/ 4544291 h 4866709"/>
              <a:gd name="connsiteX124" fmla="*/ 8940800 w 10917382"/>
              <a:gd name="connsiteY124" fmla="*/ 4516581 h 4866709"/>
              <a:gd name="connsiteX125" fmla="*/ 9162473 w 10917382"/>
              <a:gd name="connsiteY125" fmla="*/ 4470400 h 4866709"/>
              <a:gd name="connsiteX126" fmla="*/ 9494982 w 10917382"/>
              <a:gd name="connsiteY126" fmla="*/ 4387272 h 4866709"/>
              <a:gd name="connsiteX127" fmla="*/ 9670473 w 10917382"/>
              <a:gd name="connsiteY127" fmla="*/ 4350327 h 4866709"/>
              <a:gd name="connsiteX128" fmla="*/ 9873673 w 10917382"/>
              <a:gd name="connsiteY128" fmla="*/ 4313381 h 4866709"/>
              <a:gd name="connsiteX129" fmla="*/ 9993746 w 10917382"/>
              <a:gd name="connsiteY129" fmla="*/ 4285672 h 4866709"/>
              <a:gd name="connsiteX130" fmla="*/ 10021455 w 10917382"/>
              <a:gd name="connsiteY130" fmla="*/ 4276436 h 4866709"/>
              <a:gd name="connsiteX131" fmla="*/ 10049164 w 10917382"/>
              <a:gd name="connsiteY131" fmla="*/ 4248727 h 4866709"/>
              <a:gd name="connsiteX132" fmla="*/ 10076873 w 10917382"/>
              <a:gd name="connsiteY132" fmla="*/ 4239491 h 4866709"/>
              <a:gd name="connsiteX133" fmla="*/ 10141528 w 10917382"/>
              <a:gd name="connsiteY133" fmla="*/ 4193309 h 4866709"/>
              <a:gd name="connsiteX134" fmla="*/ 10178473 w 10917382"/>
              <a:gd name="connsiteY134" fmla="*/ 4137891 h 4866709"/>
              <a:gd name="connsiteX135" fmla="*/ 10206182 w 10917382"/>
              <a:gd name="connsiteY135" fmla="*/ 4110181 h 4866709"/>
              <a:gd name="connsiteX136" fmla="*/ 10252364 w 10917382"/>
              <a:gd name="connsiteY136" fmla="*/ 4017818 h 4866709"/>
              <a:gd name="connsiteX137" fmla="*/ 10270837 w 10917382"/>
              <a:gd name="connsiteY137" fmla="*/ 3953163 h 4866709"/>
              <a:gd name="connsiteX138" fmla="*/ 10307782 w 10917382"/>
              <a:gd name="connsiteY138" fmla="*/ 3888509 h 4866709"/>
              <a:gd name="connsiteX139" fmla="*/ 10317019 w 10917382"/>
              <a:gd name="connsiteY139" fmla="*/ 3833091 h 4866709"/>
              <a:gd name="connsiteX140" fmla="*/ 10344728 w 10917382"/>
              <a:gd name="connsiteY140" fmla="*/ 3398981 h 4866709"/>
              <a:gd name="connsiteX141" fmla="*/ 10363200 w 10917382"/>
              <a:gd name="connsiteY141" fmla="*/ 3288145 h 4866709"/>
              <a:gd name="connsiteX142" fmla="*/ 10381673 w 10917382"/>
              <a:gd name="connsiteY142" fmla="*/ 3186545 h 4866709"/>
              <a:gd name="connsiteX143" fmla="*/ 10400146 w 10917382"/>
              <a:gd name="connsiteY143" fmla="*/ 3029527 h 4866709"/>
              <a:gd name="connsiteX144" fmla="*/ 10409382 w 10917382"/>
              <a:gd name="connsiteY144" fmla="*/ 2650836 h 4866709"/>
              <a:gd name="connsiteX145" fmla="*/ 10427855 w 10917382"/>
              <a:gd name="connsiteY145" fmla="*/ 2623127 h 4866709"/>
              <a:gd name="connsiteX146" fmla="*/ 10566400 w 10917382"/>
              <a:gd name="connsiteY146" fmla="*/ 2595418 h 4866709"/>
              <a:gd name="connsiteX147" fmla="*/ 10557164 w 10917382"/>
              <a:gd name="connsiteY147" fmla="*/ 2410691 h 4866709"/>
              <a:gd name="connsiteX148" fmla="*/ 10520219 w 10917382"/>
              <a:gd name="connsiteY148" fmla="*/ 2318327 h 4866709"/>
              <a:gd name="connsiteX149" fmla="*/ 10474037 w 10917382"/>
              <a:gd name="connsiteY149" fmla="*/ 2198254 h 4866709"/>
              <a:gd name="connsiteX150" fmla="*/ 10400146 w 10917382"/>
              <a:gd name="connsiteY150" fmla="*/ 2115127 h 4866709"/>
              <a:gd name="connsiteX151" fmla="*/ 10224655 w 10917382"/>
              <a:gd name="connsiteY151" fmla="*/ 1995054 h 4866709"/>
              <a:gd name="connsiteX152" fmla="*/ 10132291 w 10917382"/>
              <a:gd name="connsiteY152" fmla="*/ 1930400 h 4866709"/>
              <a:gd name="connsiteX153" fmla="*/ 10058400 w 10917382"/>
              <a:gd name="connsiteY153" fmla="*/ 1893454 h 4866709"/>
              <a:gd name="connsiteX154" fmla="*/ 10021455 w 10917382"/>
              <a:gd name="connsiteY154" fmla="*/ 1865745 h 4866709"/>
              <a:gd name="connsiteX155" fmla="*/ 9938328 w 10917382"/>
              <a:gd name="connsiteY155" fmla="*/ 1828800 h 4866709"/>
              <a:gd name="connsiteX156" fmla="*/ 9836728 w 10917382"/>
              <a:gd name="connsiteY156" fmla="*/ 1782618 h 4866709"/>
              <a:gd name="connsiteX157" fmla="*/ 9725891 w 10917382"/>
              <a:gd name="connsiteY157" fmla="*/ 1736436 h 4866709"/>
              <a:gd name="connsiteX158" fmla="*/ 9698182 w 10917382"/>
              <a:gd name="connsiteY158" fmla="*/ 1717963 h 4866709"/>
              <a:gd name="connsiteX159" fmla="*/ 9633528 w 10917382"/>
              <a:gd name="connsiteY159" fmla="*/ 1699491 h 4866709"/>
              <a:gd name="connsiteX160" fmla="*/ 9559637 w 10917382"/>
              <a:gd name="connsiteY160" fmla="*/ 1671781 h 4866709"/>
              <a:gd name="connsiteX161" fmla="*/ 9494982 w 10917382"/>
              <a:gd name="connsiteY161" fmla="*/ 1653309 h 4866709"/>
              <a:gd name="connsiteX162" fmla="*/ 9384146 w 10917382"/>
              <a:gd name="connsiteY162" fmla="*/ 1607127 h 4866709"/>
              <a:gd name="connsiteX163" fmla="*/ 9291782 w 10917382"/>
              <a:gd name="connsiteY163" fmla="*/ 1588654 h 4866709"/>
              <a:gd name="connsiteX164" fmla="*/ 9199419 w 10917382"/>
              <a:gd name="connsiteY164" fmla="*/ 1542472 h 4866709"/>
              <a:gd name="connsiteX165" fmla="*/ 9153237 w 10917382"/>
              <a:gd name="connsiteY165" fmla="*/ 1514763 h 4866709"/>
              <a:gd name="connsiteX166" fmla="*/ 9125528 w 10917382"/>
              <a:gd name="connsiteY166" fmla="*/ 1496291 h 4866709"/>
              <a:gd name="connsiteX167" fmla="*/ 9014691 w 10917382"/>
              <a:gd name="connsiteY167" fmla="*/ 1468581 h 4866709"/>
              <a:gd name="connsiteX168" fmla="*/ 8793019 w 10917382"/>
              <a:gd name="connsiteY168" fmla="*/ 1403927 h 4866709"/>
              <a:gd name="connsiteX169" fmla="*/ 8562110 w 10917382"/>
              <a:gd name="connsiteY169" fmla="*/ 1357745 h 4866709"/>
              <a:gd name="connsiteX170" fmla="*/ 8478982 w 10917382"/>
              <a:gd name="connsiteY170" fmla="*/ 1348509 h 4866709"/>
              <a:gd name="connsiteX171" fmla="*/ 8100291 w 10917382"/>
              <a:gd name="connsiteY171" fmla="*/ 1330036 h 4866709"/>
              <a:gd name="connsiteX172" fmla="*/ 8081819 w 10917382"/>
              <a:gd name="connsiteY172" fmla="*/ 1283854 h 4866709"/>
              <a:gd name="connsiteX173" fmla="*/ 8054110 w 10917382"/>
              <a:gd name="connsiteY173" fmla="*/ 1237672 h 4866709"/>
              <a:gd name="connsiteX174" fmla="*/ 7970982 w 10917382"/>
              <a:gd name="connsiteY174" fmla="*/ 1025236 h 4866709"/>
              <a:gd name="connsiteX175" fmla="*/ 7924800 w 10917382"/>
              <a:gd name="connsiteY175" fmla="*/ 960581 h 4866709"/>
              <a:gd name="connsiteX176" fmla="*/ 7850910 w 10917382"/>
              <a:gd name="connsiteY176" fmla="*/ 803563 h 4866709"/>
              <a:gd name="connsiteX177" fmla="*/ 7804728 w 10917382"/>
              <a:gd name="connsiteY177" fmla="*/ 720436 h 4866709"/>
              <a:gd name="connsiteX178" fmla="*/ 7721600 w 10917382"/>
              <a:gd name="connsiteY178" fmla="*/ 554181 h 4866709"/>
              <a:gd name="connsiteX179" fmla="*/ 7647710 w 10917382"/>
              <a:gd name="connsiteY179" fmla="*/ 424872 h 4866709"/>
              <a:gd name="connsiteX180" fmla="*/ 7583055 w 10917382"/>
              <a:gd name="connsiteY180" fmla="*/ 314036 h 4866709"/>
              <a:gd name="connsiteX181" fmla="*/ 7499928 w 10917382"/>
              <a:gd name="connsiteY181" fmla="*/ 212436 h 4866709"/>
              <a:gd name="connsiteX182" fmla="*/ 7444510 w 10917382"/>
              <a:gd name="connsiteY182" fmla="*/ 129309 h 4866709"/>
              <a:gd name="connsiteX183" fmla="*/ 7389091 w 10917382"/>
              <a:gd name="connsiteY183" fmla="*/ 110836 h 4866709"/>
              <a:gd name="connsiteX184" fmla="*/ 7241310 w 10917382"/>
              <a:gd name="connsiteY184" fmla="*/ 120072 h 4866709"/>
              <a:gd name="connsiteX185" fmla="*/ 7204364 w 10917382"/>
              <a:gd name="connsiteY185" fmla="*/ 129309 h 4866709"/>
              <a:gd name="connsiteX186" fmla="*/ 7158182 w 10917382"/>
              <a:gd name="connsiteY186" fmla="*/ 138545 h 4866709"/>
              <a:gd name="connsiteX187" fmla="*/ 7056582 w 10917382"/>
              <a:gd name="connsiteY187" fmla="*/ 166254 h 4866709"/>
              <a:gd name="connsiteX188" fmla="*/ 7010400 w 10917382"/>
              <a:gd name="connsiteY188" fmla="*/ 175491 h 4866709"/>
              <a:gd name="connsiteX189" fmla="*/ 6927273 w 10917382"/>
              <a:gd name="connsiteY189" fmla="*/ 193963 h 4866709"/>
              <a:gd name="connsiteX190" fmla="*/ 6650182 w 10917382"/>
              <a:gd name="connsiteY190" fmla="*/ 212436 h 4866709"/>
              <a:gd name="connsiteX191" fmla="*/ 6216073 w 10917382"/>
              <a:gd name="connsiteY191" fmla="*/ 203200 h 4866709"/>
              <a:gd name="connsiteX192" fmla="*/ 5624946 w 10917382"/>
              <a:gd name="connsiteY192" fmla="*/ 221672 h 4866709"/>
              <a:gd name="connsiteX193" fmla="*/ 5467928 w 10917382"/>
              <a:gd name="connsiteY193" fmla="*/ 240145 h 4866709"/>
              <a:gd name="connsiteX194" fmla="*/ 5357091 w 10917382"/>
              <a:gd name="connsiteY194" fmla="*/ 249381 h 4866709"/>
              <a:gd name="connsiteX195" fmla="*/ 4913746 w 10917382"/>
              <a:gd name="connsiteY195" fmla="*/ 230909 h 4866709"/>
              <a:gd name="connsiteX196" fmla="*/ 4886037 w 10917382"/>
              <a:gd name="connsiteY196" fmla="*/ 221672 h 4866709"/>
              <a:gd name="connsiteX197" fmla="*/ 4719782 w 10917382"/>
              <a:gd name="connsiteY197" fmla="*/ 230909 h 4866709"/>
              <a:gd name="connsiteX198" fmla="*/ 4692073 w 10917382"/>
              <a:gd name="connsiteY198" fmla="*/ 240145 h 4866709"/>
              <a:gd name="connsiteX199" fmla="*/ 4590473 w 10917382"/>
              <a:gd name="connsiteY199" fmla="*/ 258618 h 4866709"/>
              <a:gd name="connsiteX200" fmla="*/ 4562764 w 10917382"/>
              <a:gd name="connsiteY200" fmla="*/ 267854 h 4866709"/>
              <a:gd name="connsiteX201" fmla="*/ 4498110 w 10917382"/>
              <a:gd name="connsiteY201" fmla="*/ 277091 h 4866709"/>
              <a:gd name="connsiteX202" fmla="*/ 4424219 w 10917382"/>
              <a:gd name="connsiteY202" fmla="*/ 295563 h 4866709"/>
              <a:gd name="connsiteX203" fmla="*/ 4368800 w 10917382"/>
              <a:gd name="connsiteY203" fmla="*/ 304800 h 4866709"/>
              <a:gd name="connsiteX204" fmla="*/ 4331855 w 10917382"/>
              <a:gd name="connsiteY204" fmla="*/ 314036 h 4866709"/>
              <a:gd name="connsiteX205" fmla="*/ 4304146 w 10917382"/>
              <a:gd name="connsiteY205" fmla="*/ 323272 h 4866709"/>
              <a:gd name="connsiteX206" fmla="*/ 4248728 w 10917382"/>
              <a:gd name="connsiteY206" fmla="*/ 332509 h 4866709"/>
              <a:gd name="connsiteX207" fmla="*/ 4073237 w 10917382"/>
              <a:gd name="connsiteY207" fmla="*/ 350981 h 4866709"/>
              <a:gd name="connsiteX208" fmla="*/ 3999346 w 10917382"/>
              <a:gd name="connsiteY208" fmla="*/ 369454 h 4866709"/>
              <a:gd name="connsiteX209" fmla="*/ 3943928 w 10917382"/>
              <a:gd name="connsiteY209" fmla="*/ 406400 h 4866709"/>
              <a:gd name="connsiteX210" fmla="*/ 3925455 w 10917382"/>
              <a:gd name="connsiteY210" fmla="*/ 434109 h 4866709"/>
              <a:gd name="connsiteX211" fmla="*/ 3897746 w 10917382"/>
              <a:gd name="connsiteY211" fmla="*/ 452581 h 4866709"/>
              <a:gd name="connsiteX212" fmla="*/ 3823855 w 10917382"/>
              <a:gd name="connsiteY212" fmla="*/ 554181 h 4866709"/>
              <a:gd name="connsiteX213" fmla="*/ 3805382 w 10917382"/>
              <a:gd name="connsiteY213" fmla="*/ 581891 h 4866709"/>
              <a:gd name="connsiteX214" fmla="*/ 3722255 w 10917382"/>
              <a:gd name="connsiteY214" fmla="*/ 646545 h 4866709"/>
              <a:gd name="connsiteX215" fmla="*/ 3639128 w 10917382"/>
              <a:gd name="connsiteY215" fmla="*/ 674254 h 4866709"/>
              <a:gd name="connsiteX216" fmla="*/ 3583710 w 10917382"/>
              <a:gd name="connsiteY216" fmla="*/ 692727 h 4866709"/>
              <a:gd name="connsiteX217" fmla="*/ 3556000 w 10917382"/>
              <a:gd name="connsiteY217" fmla="*/ 701963 h 4866709"/>
              <a:gd name="connsiteX218" fmla="*/ 3519055 w 10917382"/>
              <a:gd name="connsiteY218" fmla="*/ 711200 h 4866709"/>
              <a:gd name="connsiteX219" fmla="*/ 3500582 w 10917382"/>
              <a:gd name="connsiteY219" fmla="*/ 738909 h 4866709"/>
              <a:gd name="connsiteX220" fmla="*/ 3500582 w 10917382"/>
              <a:gd name="connsiteY220" fmla="*/ 868218 h 4866709"/>
              <a:gd name="connsiteX221" fmla="*/ 3278910 w 10917382"/>
              <a:gd name="connsiteY221" fmla="*/ 877454 h 4866709"/>
              <a:gd name="connsiteX222" fmla="*/ 3232728 w 10917382"/>
              <a:gd name="connsiteY222" fmla="*/ 886691 h 4866709"/>
              <a:gd name="connsiteX223" fmla="*/ 3158837 w 10917382"/>
              <a:gd name="connsiteY223" fmla="*/ 905163 h 4866709"/>
              <a:gd name="connsiteX224" fmla="*/ 3084946 w 10917382"/>
              <a:gd name="connsiteY224" fmla="*/ 914400 h 4866709"/>
              <a:gd name="connsiteX225" fmla="*/ 3057237 w 10917382"/>
              <a:gd name="connsiteY225" fmla="*/ 923636 h 4866709"/>
              <a:gd name="connsiteX226" fmla="*/ 3038764 w 10917382"/>
              <a:gd name="connsiteY226" fmla="*/ 951345 h 4866709"/>
              <a:gd name="connsiteX227" fmla="*/ 2937164 w 10917382"/>
              <a:gd name="connsiteY227" fmla="*/ 960581 h 4866709"/>
              <a:gd name="connsiteX228" fmla="*/ 2521528 w 10917382"/>
              <a:gd name="connsiteY228" fmla="*/ 1016000 h 4866709"/>
              <a:gd name="connsiteX229" fmla="*/ 2216728 w 10917382"/>
              <a:gd name="connsiteY229" fmla="*/ 1108363 h 4866709"/>
              <a:gd name="connsiteX230" fmla="*/ 1921164 w 10917382"/>
              <a:gd name="connsiteY230" fmla="*/ 1200727 h 4866709"/>
              <a:gd name="connsiteX231" fmla="*/ 1514764 w 10917382"/>
              <a:gd name="connsiteY231" fmla="*/ 1302327 h 4866709"/>
              <a:gd name="connsiteX232" fmla="*/ 1209964 w 10917382"/>
              <a:gd name="connsiteY232" fmla="*/ 1413163 h 4866709"/>
              <a:gd name="connsiteX233" fmla="*/ 858982 w 10917382"/>
              <a:gd name="connsiteY233" fmla="*/ 1560945 h 4866709"/>
              <a:gd name="connsiteX234" fmla="*/ 766619 w 10917382"/>
              <a:gd name="connsiteY234" fmla="*/ 1588654 h 4866709"/>
              <a:gd name="connsiteX235" fmla="*/ 544946 w 10917382"/>
              <a:gd name="connsiteY235" fmla="*/ 1634836 h 4866709"/>
              <a:gd name="connsiteX236" fmla="*/ 406400 w 10917382"/>
              <a:gd name="connsiteY236" fmla="*/ 1671781 h 4866709"/>
              <a:gd name="connsiteX237" fmla="*/ 360219 w 10917382"/>
              <a:gd name="connsiteY237" fmla="*/ 1681018 h 4866709"/>
              <a:gd name="connsiteX238" fmla="*/ 240146 w 10917382"/>
              <a:gd name="connsiteY238" fmla="*/ 1717963 h 4866709"/>
              <a:gd name="connsiteX239" fmla="*/ 147782 w 10917382"/>
              <a:gd name="connsiteY239" fmla="*/ 1801091 h 4866709"/>
              <a:gd name="connsiteX240" fmla="*/ 129310 w 10917382"/>
              <a:gd name="connsiteY240" fmla="*/ 1828800 h 4866709"/>
              <a:gd name="connsiteX241" fmla="*/ 101600 w 10917382"/>
              <a:gd name="connsiteY241" fmla="*/ 1884218 h 4866709"/>
              <a:gd name="connsiteX242" fmla="*/ 73891 w 10917382"/>
              <a:gd name="connsiteY242" fmla="*/ 1985818 h 4866709"/>
              <a:gd name="connsiteX243" fmla="*/ 27710 w 10917382"/>
              <a:gd name="connsiteY243" fmla="*/ 2161309 h 4866709"/>
              <a:gd name="connsiteX244" fmla="*/ 18473 w 10917382"/>
              <a:gd name="connsiteY244" fmla="*/ 2244436 h 4866709"/>
              <a:gd name="connsiteX245" fmla="*/ 0 w 10917382"/>
              <a:gd name="connsiteY245" fmla="*/ 2392218 h 4866709"/>
              <a:gd name="connsiteX246" fmla="*/ 18473 w 10917382"/>
              <a:gd name="connsiteY246" fmla="*/ 2992581 h 4866709"/>
              <a:gd name="connsiteX247" fmla="*/ 36946 w 10917382"/>
              <a:gd name="connsiteY247" fmla="*/ 3094181 h 4866709"/>
              <a:gd name="connsiteX248" fmla="*/ 55419 w 10917382"/>
              <a:gd name="connsiteY248" fmla="*/ 3149600 h 4866709"/>
              <a:gd name="connsiteX249" fmla="*/ 101600 w 10917382"/>
              <a:gd name="connsiteY249" fmla="*/ 3325091 h 4866709"/>
              <a:gd name="connsiteX250" fmla="*/ 120073 w 10917382"/>
              <a:gd name="connsiteY250" fmla="*/ 3371272 h 4866709"/>
              <a:gd name="connsiteX251" fmla="*/ 147782 w 10917382"/>
              <a:gd name="connsiteY251" fmla="*/ 3454400 h 4866709"/>
              <a:gd name="connsiteX252" fmla="*/ 157019 w 10917382"/>
              <a:gd name="connsiteY252" fmla="*/ 3491345 h 4866709"/>
              <a:gd name="connsiteX253" fmla="*/ 175491 w 10917382"/>
              <a:gd name="connsiteY253" fmla="*/ 3546763 h 4866709"/>
              <a:gd name="connsiteX254" fmla="*/ 203200 w 10917382"/>
              <a:gd name="connsiteY254" fmla="*/ 3602181 h 4866709"/>
              <a:gd name="connsiteX255" fmla="*/ 221673 w 10917382"/>
              <a:gd name="connsiteY255" fmla="*/ 3657600 h 4866709"/>
              <a:gd name="connsiteX256" fmla="*/ 240146 w 10917382"/>
              <a:gd name="connsiteY256" fmla="*/ 3694545 h 4866709"/>
              <a:gd name="connsiteX257" fmla="*/ 277091 w 10917382"/>
              <a:gd name="connsiteY257" fmla="*/ 3759200 h 4866709"/>
              <a:gd name="connsiteX258" fmla="*/ 314037 w 10917382"/>
              <a:gd name="connsiteY258" fmla="*/ 3814618 h 4866709"/>
              <a:gd name="connsiteX259" fmla="*/ 378691 w 10917382"/>
              <a:gd name="connsiteY259" fmla="*/ 3833091 h 4866709"/>
              <a:gd name="connsiteX260" fmla="*/ 434110 w 10917382"/>
              <a:gd name="connsiteY260" fmla="*/ 3842327 h 4866709"/>
              <a:gd name="connsiteX261" fmla="*/ 489528 w 10917382"/>
              <a:gd name="connsiteY261" fmla="*/ 3860800 h 4866709"/>
              <a:gd name="connsiteX262" fmla="*/ 581891 w 10917382"/>
              <a:gd name="connsiteY262" fmla="*/ 3906981 h 4866709"/>
              <a:gd name="connsiteX263" fmla="*/ 609600 w 10917382"/>
              <a:gd name="connsiteY263" fmla="*/ 3934691 h 4866709"/>
              <a:gd name="connsiteX264" fmla="*/ 655782 w 10917382"/>
              <a:gd name="connsiteY264" fmla="*/ 4008581 h 4866709"/>
              <a:gd name="connsiteX265" fmla="*/ 665019 w 10917382"/>
              <a:gd name="connsiteY265" fmla="*/ 4045527 h 4866709"/>
              <a:gd name="connsiteX266" fmla="*/ 692728 w 10917382"/>
              <a:gd name="connsiteY266" fmla="*/ 4110181 h 4866709"/>
              <a:gd name="connsiteX267" fmla="*/ 729673 w 10917382"/>
              <a:gd name="connsiteY267" fmla="*/ 4165600 h 4866709"/>
              <a:gd name="connsiteX268" fmla="*/ 775855 w 10917382"/>
              <a:gd name="connsiteY268" fmla="*/ 4221018 h 4866709"/>
              <a:gd name="connsiteX269" fmla="*/ 785091 w 10917382"/>
              <a:gd name="connsiteY269" fmla="*/ 4248727 h 4866709"/>
              <a:gd name="connsiteX270" fmla="*/ 840510 w 10917382"/>
              <a:gd name="connsiteY270" fmla="*/ 4294909 h 4866709"/>
              <a:gd name="connsiteX271" fmla="*/ 895928 w 10917382"/>
              <a:gd name="connsiteY271" fmla="*/ 4378036 h 4866709"/>
              <a:gd name="connsiteX272" fmla="*/ 914400 w 10917382"/>
              <a:gd name="connsiteY272" fmla="*/ 4405745 h 4866709"/>
              <a:gd name="connsiteX273" fmla="*/ 932873 w 10917382"/>
              <a:gd name="connsiteY273" fmla="*/ 4433454 h 4866709"/>
              <a:gd name="connsiteX274" fmla="*/ 951346 w 10917382"/>
              <a:gd name="connsiteY274" fmla="*/ 4479636 h 4866709"/>
              <a:gd name="connsiteX275" fmla="*/ 960582 w 10917382"/>
              <a:gd name="connsiteY275" fmla="*/ 4507345 h 4866709"/>
              <a:gd name="connsiteX276" fmla="*/ 997528 w 10917382"/>
              <a:gd name="connsiteY276" fmla="*/ 4562763 h 4866709"/>
              <a:gd name="connsiteX277" fmla="*/ 1034473 w 10917382"/>
              <a:gd name="connsiteY277" fmla="*/ 4608945 h 4866709"/>
              <a:gd name="connsiteX278" fmla="*/ 1052946 w 10917382"/>
              <a:gd name="connsiteY278" fmla="*/ 4636654 h 4866709"/>
              <a:gd name="connsiteX279" fmla="*/ 1237673 w 10917382"/>
              <a:gd name="connsiteY279" fmla="*/ 4664363 h 4866709"/>
              <a:gd name="connsiteX280" fmla="*/ 1431637 w 10917382"/>
              <a:gd name="connsiteY280" fmla="*/ 4645891 h 4866709"/>
              <a:gd name="connsiteX281" fmla="*/ 1533237 w 10917382"/>
              <a:gd name="connsiteY281" fmla="*/ 4636654 h 4866709"/>
              <a:gd name="connsiteX282" fmla="*/ 1607128 w 10917382"/>
              <a:gd name="connsiteY282" fmla="*/ 4627418 h 4866709"/>
              <a:gd name="connsiteX283" fmla="*/ 2022764 w 10917382"/>
              <a:gd name="connsiteY283" fmla="*/ 4608945 h 4866709"/>
              <a:gd name="connsiteX284" fmla="*/ 2318328 w 10917382"/>
              <a:gd name="connsiteY284" fmla="*/ 4581236 h 4866709"/>
              <a:gd name="connsiteX285" fmla="*/ 2974110 w 10917382"/>
              <a:gd name="connsiteY285" fmla="*/ 4562763 h 4866709"/>
              <a:gd name="connsiteX286" fmla="*/ 3084946 w 10917382"/>
              <a:gd name="connsiteY286" fmla="*/ 4544291 h 4866709"/>
              <a:gd name="connsiteX287" fmla="*/ 3251200 w 10917382"/>
              <a:gd name="connsiteY287" fmla="*/ 4507345 h 4866709"/>
              <a:gd name="connsiteX288" fmla="*/ 3334328 w 10917382"/>
              <a:gd name="connsiteY288" fmla="*/ 4498109 h 4866709"/>
              <a:gd name="connsiteX289" fmla="*/ 3380510 w 10917382"/>
              <a:gd name="connsiteY289" fmla="*/ 4488872 h 4866709"/>
              <a:gd name="connsiteX290" fmla="*/ 3500582 w 10917382"/>
              <a:gd name="connsiteY290" fmla="*/ 4479636 h 4866709"/>
              <a:gd name="connsiteX291" fmla="*/ 3556000 w 10917382"/>
              <a:gd name="connsiteY291" fmla="*/ 4470400 h 4866709"/>
              <a:gd name="connsiteX292" fmla="*/ 3676073 w 10917382"/>
              <a:gd name="connsiteY292" fmla="*/ 4442691 h 4866709"/>
              <a:gd name="connsiteX293" fmla="*/ 3759200 w 10917382"/>
              <a:gd name="connsiteY293" fmla="*/ 4433454 h 4866709"/>
              <a:gd name="connsiteX294" fmla="*/ 3805382 w 10917382"/>
              <a:gd name="connsiteY294" fmla="*/ 4424218 h 4866709"/>
              <a:gd name="connsiteX295" fmla="*/ 3953164 w 10917382"/>
              <a:gd name="connsiteY295" fmla="*/ 4405745 h 4866709"/>
              <a:gd name="connsiteX296" fmla="*/ 4017819 w 10917382"/>
              <a:gd name="connsiteY296" fmla="*/ 4387272 h 4866709"/>
              <a:gd name="connsiteX297" fmla="*/ 4045528 w 10917382"/>
              <a:gd name="connsiteY297" fmla="*/ 4368800 h 4866709"/>
              <a:gd name="connsiteX298" fmla="*/ 4110182 w 10917382"/>
              <a:gd name="connsiteY298" fmla="*/ 4331854 h 4866709"/>
              <a:gd name="connsiteX299" fmla="*/ 4174837 w 10917382"/>
              <a:gd name="connsiteY299" fmla="*/ 4313381 h 4866709"/>
              <a:gd name="connsiteX300" fmla="*/ 4221019 w 10917382"/>
              <a:gd name="connsiteY300" fmla="*/ 4294909 h 4866709"/>
              <a:gd name="connsiteX301" fmla="*/ 4230255 w 10917382"/>
              <a:gd name="connsiteY301" fmla="*/ 4267200 h 4866709"/>
              <a:gd name="connsiteX302" fmla="*/ 4368800 w 10917382"/>
              <a:gd name="connsiteY302" fmla="*/ 4202545 h 4866709"/>
              <a:gd name="connsiteX303" fmla="*/ 4590473 w 10917382"/>
              <a:gd name="connsiteY303" fmla="*/ 4119418 h 4866709"/>
              <a:gd name="connsiteX304" fmla="*/ 4673600 w 10917382"/>
              <a:gd name="connsiteY304" fmla="*/ 4110181 h 4866709"/>
              <a:gd name="connsiteX305" fmla="*/ 4747491 w 10917382"/>
              <a:gd name="connsiteY305" fmla="*/ 4082472 h 4866709"/>
              <a:gd name="connsiteX306" fmla="*/ 4969164 w 10917382"/>
              <a:gd name="connsiteY306" fmla="*/ 4045527 h 4866709"/>
              <a:gd name="connsiteX307" fmla="*/ 5089237 w 10917382"/>
              <a:gd name="connsiteY307" fmla="*/ 4017818 h 4866709"/>
              <a:gd name="connsiteX308" fmla="*/ 5421746 w 10917382"/>
              <a:gd name="connsiteY308" fmla="*/ 3999345 h 4866709"/>
              <a:gd name="connsiteX309" fmla="*/ 5671128 w 10917382"/>
              <a:gd name="connsiteY309" fmla="*/ 4008581 h 4866709"/>
              <a:gd name="connsiteX310" fmla="*/ 5726546 w 10917382"/>
              <a:gd name="connsiteY310" fmla="*/ 4027054 h 4866709"/>
              <a:gd name="connsiteX311" fmla="*/ 5754255 w 10917382"/>
              <a:gd name="connsiteY311" fmla="*/ 4036291 h 4866709"/>
              <a:gd name="connsiteX312" fmla="*/ 5781964 w 10917382"/>
              <a:gd name="connsiteY312" fmla="*/ 4054763 h 4866709"/>
              <a:gd name="connsiteX313" fmla="*/ 5837382 w 10917382"/>
              <a:gd name="connsiteY313" fmla="*/ 4073236 h 4866709"/>
              <a:gd name="connsiteX314" fmla="*/ 5883564 w 10917382"/>
              <a:gd name="connsiteY314" fmla="*/ 4091709 h 4866709"/>
              <a:gd name="connsiteX315" fmla="*/ 5966691 w 10917382"/>
              <a:gd name="connsiteY315" fmla="*/ 4119418 h 4866709"/>
              <a:gd name="connsiteX316" fmla="*/ 6068291 w 10917382"/>
              <a:gd name="connsiteY316" fmla="*/ 4137891 h 4866709"/>
              <a:gd name="connsiteX317" fmla="*/ 6105237 w 10917382"/>
              <a:gd name="connsiteY317" fmla="*/ 4147127 h 4866709"/>
              <a:gd name="connsiteX318" fmla="*/ 6132946 w 10917382"/>
              <a:gd name="connsiteY318" fmla="*/ 4156363 h 4866709"/>
              <a:gd name="connsiteX319" fmla="*/ 6262255 w 10917382"/>
              <a:gd name="connsiteY319" fmla="*/ 4184072 h 4866709"/>
              <a:gd name="connsiteX320" fmla="*/ 6391564 w 10917382"/>
              <a:gd name="connsiteY320" fmla="*/ 4193309 h 4866709"/>
              <a:gd name="connsiteX321" fmla="*/ 6696364 w 10917382"/>
              <a:gd name="connsiteY321" fmla="*/ 4211781 h 4866709"/>
              <a:gd name="connsiteX322" fmla="*/ 7204364 w 10917382"/>
              <a:gd name="connsiteY322" fmla="*/ 4202545 h 4866709"/>
              <a:gd name="connsiteX323" fmla="*/ 7287491 w 10917382"/>
              <a:gd name="connsiteY323" fmla="*/ 4193309 h 4866709"/>
              <a:gd name="connsiteX324" fmla="*/ 7721600 w 10917382"/>
              <a:gd name="connsiteY324" fmla="*/ 4174836 h 4866709"/>
              <a:gd name="connsiteX325" fmla="*/ 7823200 w 10917382"/>
              <a:gd name="connsiteY325" fmla="*/ 4165600 h 4866709"/>
              <a:gd name="connsiteX326" fmla="*/ 7915564 w 10917382"/>
              <a:gd name="connsiteY326" fmla="*/ 4193309 h 4866709"/>
              <a:gd name="connsiteX327" fmla="*/ 8072582 w 10917382"/>
              <a:gd name="connsiteY327" fmla="*/ 4230254 h 4866709"/>
              <a:gd name="connsiteX328" fmla="*/ 8229600 w 10917382"/>
              <a:gd name="connsiteY328" fmla="*/ 4257963 h 4866709"/>
              <a:gd name="connsiteX329" fmla="*/ 8682182 w 10917382"/>
              <a:gd name="connsiteY329" fmla="*/ 4405745 h 4866709"/>
              <a:gd name="connsiteX330" fmla="*/ 8820728 w 10917382"/>
              <a:gd name="connsiteY330" fmla="*/ 4433454 h 4866709"/>
              <a:gd name="connsiteX331" fmla="*/ 8950037 w 10917382"/>
              <a:gd name="connsiteY331" fmla="*/ 4442691 h 4866709"/>
              <a:gd name="connsiteX332" fmla="*/ 9079346 w 10917382"/>
              <a:gd name="connsiteY332" fmla="*/ 4461163 h 4866709"/>
              <a:gd name="connsiteX333" fmla="*/ 9217891 w 10917382"/>
              <a:gd name="connsiteY333" fmla="*/ 4479636 h 4866709"/>
              <a:gd name="connsiteX334" fmla="*/ 9273310 w 10917382"/>
              <a:gd name="connsiteY334" fmla="*/ 4488872 h 4866709"/>
              <a:gd name="connsiteX335" fmla="*/ 9430328 w 10917382"/>
              <a:gd name="connsiteY335" fmla="*/ 4479636 h 4866709"/>
              <a:gd name="connsiteX336" fmla="*/ 9476510 w 10917382"/>
              <a:gd name="connsiteY336" fmla="*/ 4461163 h 4866709"/>
              <a:gd name="connsiteX337" fmla="*/ 9550400 w 10917382"/>
              <a:gd name="connsiteY337" fmla="*/ 4442691 h 4866709"/>
              <a:gd name="connsiteX338" fmla="*/ 9596582 w 10917382"/>
              <a:gd name="connsiteY338" fmla="*/ 4433454 h 4866709"/>
              <a:gd name="connsiteX339" fmla="*/ 9707419 w 10917382"/>
              <a:gd name="connsiteY339" fmla="*/ 4405745 h 4866709"/>
              <a:gd name="connsiteX340" fmla="*/ 9809019 w 10917382"/>
              <a:gd name="connsiteY340" fmla="*/ 4387272 h 4866709"/>
              <a:gd name="connsiteX341" fmla="*/ 9845964 w 10917382"/>
              <a:gd name="connsiteY341" fmla="*/ 4378036 h 4866709"/>
              <a:gd name="connsiteX342" fmla="*/ 9901382 w 10917382"/>
              <a:gd name="connsiteY342" fmla="*/ 4341091 h 4866709"/>
              <a:gd name="connsiteX343" fmla="*/ 9929091 w 10917382"/>
              <a:gd name="connsiteY343" fmla="*/ 4322618 h 4866709"/>
              <a:gd name="connsiteX344" fmla="*/ 9984510 w 10917382"/>
              <a:gd name="connsiteY344" fmla="*/ 4304145 h 4866709"/>
              <a:gd name="connsiteX345" fmla="*/ 10012219 w 10917382"/>
              <a:gd name="connsiteY345" fmla="*/ 4285672 h 4866709"/>
              <a:gd name="connsiteX346" fmla="*/ 10076873 w 10917382"/>
              <a:gd name="connsiteY346" fmla="*/ 4248727 h 4866709"/>
              <a:gd name="connsiteX347" fmla="*/ 10132291 w 10917382"/>
              <a:gd name="connsiteY347" fmla="*/ 4193309 h 4866709"/>
              <a:gd name="connsiteX348" fmla="*/ 10150764 w 10917382"/>
              <a:gd name="connsiteY348" fmla="*/ 4165600 h 4866709"/>
              <a:gd name="connsiteX349" fmla="*/ 10178473 w 10917382"/>
              <a:gd name="connsiteY349" fmla="*/ 4147127 h 4866709"/>
              <a:gd name="connsiteX350" fmla="*/ 10196946 w 10917382"/>
              <a:gd name="connsiteY350" fmla="*/ 4119418 h 4866709"/>
              <a:gd name="connsiteX351" fmla="*/ 10270837 w 10917382"/>
              <a:gd name="connsiteY351" fmla="*/ 4054763 h 4866709"/>
              <a:gd name="connsiteX352" fmla="*/ 10335491 w 10917382"/>
              <a:gd name="connsiteY352" fmla="*/ 3971636 h 4866709"/>
              <a:gd name="connsiteX353" fmla="*/ 10363200 w 10917382"/>
              <a:gd name="connsiteY353" fmla="*/ 3953163 h 4866709"/>
              <a:gd name="connsiteX354" fmla="*/ 10400146 w 10917382"/>
              <a:gd name="connsiteY354" fmla="*/ 3916218 h 4866709"/>
              <a:gd name="connsiteX355" fmla="*/ 10446328 w 10917382"/>
              <a:gd name="connsiteY355" fmla="*/ 3851563 h 4866709"/>
              <a:gd name="connsiteX356" fmla="*/ 10464800 w 10917382"/>
              <a:gd name="connsiteY356" fmla="*/ 3823854 h 4866709"/>
              <a:gd name="connsiteX357" fmla="*/ 10483273 w 10917382"/>
              <a:gd name="connsiteY357" fmla="*/ 3786909 h 4866709"/>
              <a:gd name="connsiteX358" fmla="*/ 10510982 w 10917382"/>
              <a:gd name="connsiteY358" fmla="*/ 3768436 h 4866709"/>
              <a:gd name="connsiteX359" fmla="*/ 10538691 w 10917382"/>
              <a:gd name="connsiteY359" fmla="*/ 3722254 h 4866709"/>
              <a:gd name="connsiteX360" fmla="*/ 10594110 w 10917382"/>
              <a:gd name="connsiteY360" fmla="*/ 3666836 h 4866709"/>
              <a:gd name="connsiteX361" fmla="*/ 10640291 w 10917382"/>
              <a:gd name="connsiteY361" fmla="*/ 3611418 h 4866709"/>
              <a:gd name="connsiteX362" fmla="*/ 10658764 w 10917382"/>
              <a:gd name="connsiteY362" fmla="*/ 3574472 h 4866709"/>
              <a:gd name="connsiteX363" fmla="*/ 10686473 w 10917382"/>
              <a:gd name="connsiteY363" fmla="*/ 3482109 h 4866709"/>
              <a:gd name="connsiteX364" fmla="*/ 10704946 w 10917382"/>
              <a:gd name="connsiteY364" fmla="*/ 3417454 h 4866709"/>
              <a:gd name="connsiteX365" fmla="*/ 10732655 w 10917382"/>
              <a:gd name="connsiteY365" fmla="*/ 3362036 h 4866709"/>
              <a:gd name="connsiteX366" fmla="*/ 10751128 w 10917382"/>
              <a:gd name="connsiteY366" fmla="*/ 3297381 h 4866709"/>
              <a:gd name="connsiteX367" fmla="*/ 10778837 w 10917382"/>
              <a:gd name="connsiteY367" fmla="*/ 3214254 h 4866709"/>
              <a:gd name="connsiteX368" fmla="*/ 10806546 w 10917382"/>
              <a:gd name="connsiteY368" fmla="*/ 3149600 h 4866709"/>
              <a:gd name="connsiteX369" fmla="*/ 10834255 w 10917382"/>
              <a:gd name="connsiteY369" fmla="*/ 3048000 h 4866709"/>
              <a:gd name="connsiteX370" fmla="*/ 10880437 w 10917382"/>
              <a:gd name="connsiteY370" fmla="*/ 2937163 h 4866709"/>
              <a:gd name="connsiteX371" fmla="*/ 10889673 w 10917382"/>
              <a:gd name="connsiteY371" fmla="*/ 2890981 h 4866709"/>
              <a:gd name="connsiteX372" fmla="*/ 10908146 w 10917382"/>
              <a:gd name="connsiteY372" fmla="*/ 2835563 h 4866709"/>
              <a:gd name="connsiteX373" fmla="*/ 10898910 w 10917382"/>
              <a:gd name="connsiteY373" fmla="*/ 2124363 h 4866709"/>
              <a:gd name="connsiteX374" fmla="*/ 10861964 w 10917382"/>
              <a:gd name="connsiteY374" fmla="*/ 1985818 h 4866709"/>
              <a:gd name="connsiteX375" fmla="*/ 10843491 w 10917382"/>
              <a:gd name="connsiteY375" fmla="*/ 1930400 h 4866709"/>
              <a:gd name="connsiteX376" fmla="*/ 10806546 w 10917382"/>
              <a:gd name="connsiteY376" fmla="*/ 1902691 h 4866709"/>
              <a:gd name="connsiteX377" fmla="*/ 10788073 w 10917382"/>
              <a:gd name="connsiteY377" fmla="*/ 1874981 h 4866709"/>
              <a:gd name="connsiteX378" fmla="*/ 10686473 w 10917382"/>
              <a:gd name="connsiteY378" fmla="*/ 1782618 h 4866709"/>
              <a:gd name="connsiteX379" fmla="*/ 10649528 w 10917382"/>
              <a:gd name="connsiteY379" fmla="*/ 1754909 h 4866709"/>
              <a:gd name="connsiteX380" fmla="*/ 10492510 w 10917382"/>
              <a:gd name="connsiteY380" fmla="*/ 1597891 h 4866709"/>
              <a:gd name="connsiteX381" fmla="*/ 10455564 w 10917382"/>
              <a:gd name="connsiteY381" fmla="*/ 1551709 h 4866709"/>
              <a:gd name="connsiteX382" fmla="*/ 10427855 w 10917382"/>
              <a:gd name="connsiteY382" fmla="*/ 1533236 h 4866709"/>
              <a:gd name="connsiteX383" fmla="*/ 10400146 w 10917382"/>
              <a:gd name="connsiteY383" fmla="*/ 1505527 h 4866709"/>
              <a:gd name="connsiteX384" fmla="*/ 10363200 w 10917382"/>
              <a:gd name="connsiteY384" fmla="*/ 1487054 h 4866709"/>
              <a:gd name="connsiteX385" fmla="*/ 10280073 w 10917382"/>
              <a:gd name="connsiteY385" fmla="*/ 1422400 h 4866709"/>
              <a:gd name="connsiteX386" fmla="*/ 10233891 w 10917382"/>
              <a:gd name="connsiteY386" fmla="*/ 1394691 h 4866709"/>
              <a:gd name="connsiteX387" fmla="*/ 10206182 w 10917382"/>
              <a:gd name="connsiteY387" fmla="*/ 1376218 h 4866709"/>
              <a:gd name="connsiteX388" fmla="*/ 10150764 w 10917382"/>
              <a:gd name="connsiteY388" fmla="*/ 1357745 h 4866709"/>
              <a:gd name="connsiteX389" fmla="*/ 10067637 w 10917382"/>
              <a:gd name="connsiteY389" fmla="*/ 1320800 h 4866709"/>
              <a:gd name="connsiteX390" fmla="*/ 9882910 w 10917382"/>
              <a:gd name="connsiteY390" fmla="*/ 1274618 h 4866709"/>
              <a:gd name="connsiteX391" fmla="*/ 9799782 w 10917382"/>
              <a:gd name="connsiteY391" fmla="*/ 1246909 h 4866709"/>
              <a:gd name="connsiteX392" fmla="*/ 9735128 w 10917382"/>
              <a:gd name="connsiteY392" fmla="*/ 1209963 h 4866709"/>
              <a:gd name="connsiteX393" fmla="*/ 9707419 w 10917382"/>
              <a:gd name="connsiteY393" fmla="*/ 1200727 h 4866709"/>
              <a:gd name="connsiteX394" fmla="*/ 9568873 w 10917382"/>
              <a:gd name="connsiteY394" fmla="*/ 1117600 h 4866709"/>
              <a:gd name="connsiteX395" fmla="*/ 9227128 w 10917382"/>
              <a:gd name="connsiteY395" fmla="*/ 1052945 h 4866709"/>
              <a:gd name="connsiteX396" fmla="*/ 9079346 w 10917382"/>
              <a:gd name="connsiteY396" fmla="*/ 979054 h 4866709"/>
              <a:gd name="connsiteX397" fmla="*/ 8996219 w 10917382"/>
              <a:gd name="connsiteY397" fmla="*/ 951345 h 4866709"/>
              <a:gd name="connsiteX398" fmla="*/ 8903855 w 10917382"/>
              <a:gd name="connsiteY398" fmla="*/ 895927 h 4866709"/>
              <a:gd name="connsiteX399" fmla="*/ 8829964 w 10917382"/>
              <a:gd name="connsiteY399" fmla="*/ 877454 h 4866709"/>
              <a:gd name="connsiteX400" fmla="*/ 8783782 w 10917382"/>
              <a:gd name="connsiteY400" fmla="*/ 858981 h 4866709"/>
              <a:gd name="connsiteX401" fmla="*/ 8700655 w 10917382"/>
              <a:gd name="connsiteY401" fmla="*/ 831272 h 4866709"/>
              <a:gd name="connsiteX402" fmla="*/ 8525164 w 10917382"/>
              <a:gd name="connsiteY402" fmla="*/ 775854 h 4866709"/>
              <a:gd name="connsiteX403" fmla="*/ 8469746 w 10917382"/>
              <a:gd name="connsiteY403" fmla="*/ 757381 h 4866709"/>
              <a:gd name="connsiteX404" fmla="*/ 8405091 w 10917382"/>
              <a:gd name="connsiteY404" fmla="*/ 738909 h 4866709"/>
              <a:gd name="connsiteX405" fmla="*/ 8081819 w 10917382"/>
              <a:gd name="connsiteY405" fmla="*/ 572654 h 4866709"/>
              <a:gd name="connsiteX406" fmla="*/ 8044873 w 10917382"/>
              <a:gd name="connsiteY406" fmla="*/ 535709 h 4866709"/>
              <a:gd name="connsiteX407" fmla="*/ 7980219 w 10917382"/>
              <a:gd name="connsiteY407" fmla="*/ 517236 h 4866709"/>
              <a:gd name="connsiteX408" fmla="*/ 7878619 w 10917382"/>
              <a:gd name="connsiteY408" fmla="*/ 489527 h 4866709"/>
              <a:gd name="connsiteX409" fmla="*/ 7850910 w 10917382"/>
              <a:gd name="connsiteY409" fmla="*/ 480291 h 4866709"/>
              <a:gd name="connsiteX410" fmla="*/ 7758546 w 10917382"/>
              <a:gd name="connsiteY410" fmla="*/ 471054 h 4866709"/>
              <a:gd name="connsiteX411" fmla="*/ 7721600 w 10917382"/>
              <a:gd name="connsiteY411" fmla="*/ 461818 h 4866709"/>
              <a:gd name="connsiteX412" fmla="*/ 7638473 w 10917382"/>
              <a:gd name="connsiteY412" fmla="*/ 452581 h 4866709"/>
              <a:gd name="connsiteX413" fmla="*/ 7601528 w 10917382"/>
              <a:gd name="connsiteY413" fmla="*/ 434109 h 4866709"/>
              <a:gd name="connsiteX414" fmla="*/ 7536873 w 10917382"/>
              <a:gd name="connsiteY414" fmla="*/ 406400 h 4866709"/>
              <a:gd name="connsiteX415" fmla="*/ 7472219 w 10917382"/>
              <a:gd name="connsiteY415" fmla="*/ 341745 h 4866709"/>
              <a:gd name="connsiteX416" fmla="*/ 7305964 w 10917382"/>
              <a:gd name="connsiteY416" fmla="*/ 267854 h 4866709"/>
              <a:gd name="connsiteX417" fmla="*/ 7222837 w 10917382"/>
              <a:gd name="connsiteY417" fmla="*/ 249381 h 4866709"/>
              <a:gd name="connsiteX418" fmla="*/ 7176655 w 10917382"/>
              <a:gd name="connsiteY418" fmla="*/ 240145 h 4866709"/>
              <a:gd name="connsiteX419" fmla="*/ 6982691 w 10917382"/>
              <a:gd name="connsiteY419" fmla="*/ 175491 h 4866709"/>
              <a:gd name="connsiteX420" fmla="*/ 6908800 w 10917382"/>
              <a:gd name="connsiteY420" fmla="*/ 166254 h 4866709"/>
              <a:gd name="connsiteX421" fmla="*/ 6853382 w 10917382"/>
              <a:gd name="connsiteY421" fmla="*/ 157018 h 4866709"/>
              <a:gd name="connsiteX422" fmla="*/ 6797964 w 10917382"/>
              <a:gd name="connsiteY422" fmla="*/ 138545 h 4866709"/>
              <a:gd name="connsiteX423" fmla="*/ 6770255 w 10917382"/>
              <a:gd name="connsiteY423" fmla="*/ 129309 h 4866709"/>
              <a:gd name="connsiteX424" fmla="*/ 6400800 w 10917382"/>
              <a:gd name="connsiteY424" fmla="*/ 110836 h 4866709"/>
              <a:gd name="connsiteX425" fmla="*/ 6040582 w 10917382"/>
              <a:gd name="connsiteY425" fmla="*/ 92363 h 4866709"/>
              <a:gd name="connsiteX426" fmla="*/ 5865091 w 10917382"/>
              <a:gd name="connsiteY426" fmla="*/ 73891 h 4866709"/>
              <a:gd name="connsiteX427" fmla="*/ 5708073 w 10917382"/>
              <a:gd name="connsiteY427" fmla="*/ 55418 h 4866709"/>
              <a:gd name="connsiteX428" fmla="*/ 5504873 w 10917382"/>
              <a:gd name="connsiteY428" fmla="*/ 46181 h 4866709"/>
              <a:gd name="connsiteX429" fmla="*/ 5218546 w 10917382"/>
              <a:gd name="connsiteY429" fmla="*/ 27709 h 4866709"/>
              <a:gd name="connsiteX430" fmla="*/ 5043055 w 10917382"/>
              <a:gd name="connsiteY430" fmla="*/ 0 h 4866709"/>
              <a:gd name="connsiteX431" fmla="*/ 4710546 w 10917382"/>
              <a:gd name="connsiteY431" fmla="*/ 9236 h 4866709"/>
              <a:gd name="connsiteX432" fmla="*/ 4673600 w 10917382"/>
              <a:gd name="connsiteY432" fmla="*/ 18472 h 4866709"/>
              <a:gd name="connsiteX433" fmla="*/ 4553528 w 10917382"/>
              <a:gd name="connsiteY433" fmla="*/ 36945 h 4866709"/>
              <a:gd name="connsiteX434" fmla="*/ 4488873 w 10917382"/>
              <a:gd name="connsiteY434" fmla="*/ 64654 h 4866709"/>
              <a:gd name="connsiteX435" fmla="*/ 4424219 w 10917382"/>
              <a:gd name="connsiteY435" fmla="*/ 83127 h 4866709"/>
              <a:gd name="connsiteX436" fmla="*/ 4313382 w 10917382"/>
              <a:gd name="connsiteY436" fmla="*/ 120072 h 4866709"/>
              <a:gd name="connsiteX437" fmla="*/ 4082473 w 10917382"/>
              <a:gd name="connsiteY437" fmla="*/ 203200 h 4866709"/>
              <a:gd name="connsiteX438" fmla="*/ 4054764 w 10917382"/>
              <a:gd name="connsiteY438" fmla="*/ 221672 h 4866709"/>
              <a:gd name="connsiteX439" fmla="*/ 3962400 w 10917382"/>
              <a:gd name="connsiteY439" fmla="*/ 267854 h 4866709"/>
              <a:gd name="connsiteX440" fmla="*/ 3851564 w 10917382"/>
              <a:gd name="connsiteY440" fmla="*/ 314036 h 4866709"/>
              <a:gd name="connsiteX441" fmla="*/ 3777673 w 10917382"/>
              <a:gd name="connsiteY441" fmla="*/ 350981 h 4866709"/>
              <a:gd name="connsiteX442" fmla="*/ 3574473 w 10917382"/>
              <a:gd name="connsiteY442" fmla="*/ 415636 h 4866709"/>
              <a:gd name="connsiteX443" fmla="*/ 3509819 w 10917382"/>
              <a:gd name="connsiteY443" fmla="*/ 443345 h 4866709"/>
              <a:gd name="connsiteX444" fmla="*/ 3417455 w 10917382"/>
              <a:gd name="connsiteY444" fmla="*/ 461818 h 4866709"/>
              <a:gd name="connsiteX445" fmla="*/ 3371273 w 10917382"/>
              <a:gd name="connsiteY445" fmla="*/ 480291 h 4866709"/>
              <a:gd name="connsiteX446" fmla="*/ 3343564 w 10917382"/>
              <a:gd name="connsiteY446" fmla="*/ 517236 h 4866709"/>
              <a:gd name="connsiteX447" fmla="*/ 3306619 w 10917382"/>
              <a:gd name="connsiteY447" fmla="*/ 489527 h 4866709"/>
              <a:gd name="connsiteX448" fmla="*/ 3232728 w 10917382"/>
              <a:gd name="connsiteY448" fmla="*/ 461818 h 4866709"/>
              <a:gd name="connsiteX449" fmla="*/ 3075710 w 10917382"/>
              <a:gd name="connsiteY449" fmla="*/ 452581 h 4866709"/>
              <a:gd name="connsiteX450" fmla="*/ 2890982 w 10917382"/>
              <a:gd name="connsiteY450" fmla="*/ 434109 h 4866709"/>
              <a:gd name="connsiteX451" fmla="*/ 2475346 w 10917382"/>
              <a:gd name="connsiteY451" fmla="*/ 452581 h 4866709"/>
              <a:gd name="connsiteX452" fmla="*/ 2364510 w 10917382"/>
              <a:gd name="connsiteY452" fmla="*/ 461818 h 4866709"/>
              <a:gd name="connsiteX453" fmla="*/ 2050473 w 10917382"/>
              <a:gd name="connsiteY453" fmla="*/ 517236 h 4866709"/>
              <a:gd name="connsiteX454" fmla="*/ 1745673 w 10917382"/>
              <a:gd name="connsiteY454" fmla="*/ 581891 h 4866709"/>
              <a:gd name="connsiteX455" fmla="*/ 1662546 w 10917382"/>
              <a:gd name="connsiteY455" fmla="*/ 609600 h 4866709"/>
              <a:gd name="connsiteX456" fmla="*/ 1542473 w 10917382"/>
              <a:gd name="connsiteY456" fmla="*/ 655781 h 4866709"/>
              <a:gd name="connsiteX457" fmla="*/ 1477819 w 10917382"/>
              <a:gd name="connsiteY457" fmla="*/ 701963 h 4866709"/>
              <a:gd name="connsiteX458" fmla="*/ 1413164 w 10917382"/>
              <a:gd name="connsiteY458" fmla="*/ 738909 h 4866709"/>
              <a:gd name="connsiteX459" fmla="*/ 1357746 w 10917382"/>
              <a:gd name="connsiteY459" fmla="*/ 785091 h 4866709"/>
              <a:gd name="connsiteX460" fmla="*/ 1228437 w 10917382"/>
              <a:gd name="connsiteY460" fmla="*/ 886691 h 4866709"/>
              <a:gd name="connsiteX461" fmla="*/ 1173019 w 10917382"/>
              <a:gd name="connsiteY461" fmla="*/ 951345 h 4866709"/>
              <a:gd name="connsiteX462" fmla="*/ 1016000 w 10917382"/>
              <a:gd name="connsiteY462" fmla="*/ 1154545 h 4866709"/>
              <a:gd name="connsiteX463" fmla="*/ 849746 w 10917382"/>
              <a:gd name="connsiteY463" fmla="*/ 1302327 h 4866709"/>
              <a:gd name="connsiteX464" fmla="*/ 766619 w 10917382"/>
              <a:gd name="connsiteY464" fmla="*/ 1413163 h 4866709"/>
              <a:gd name="connsiteX465" fmla="*/ 701964 w 10917382"/>
              <a:gd name="connsiteY465" fmla="*/ 1477818 h 4866709"/>
              <a:gd name="connsiteX466" fmla="*/ 544946 w 10917382"/>
              <a:gd name="connsiteY466" fmla="*/ 1579418 h 4866709"/>
              <a:gd name="connsiteX467" fmla="*/ 508000 w 10917382"/>
              <a:gd name="connsiteY467" fmla="*/ 1634836 h 4866709"/>
              <a:gd name="connsiteX468" fmla="*/ 443346 w 10917382"/>
              <a:gd name="connsiteY468" fmla="*/ 1681018 h 4866709"/>
              <a:gd name="connsiteX469" fmla="*/ 387928 w 10917382"/>
              <a:gd name="connsiteY469" fmla="*/ 1791854 h 4866709"/>
              <a:gd name="connsiteX470" fmla="*/ 369455 w 10917382"/>
              <a:gd name="connsiteY470" fmla="*/ 1828800 h 4866709"/>
              <a:gd name="connsiteX471" fmla="*/ 323273 w 10917382"/>
              <a:gd name="connsiteY471" fmla="*/ 1948872 h 4866709"/>
              <a:gd name="connsiteX472" fmla="*/ 286328 w 10917382"/>
              <a:gd name="connsiteY472" fmla="*/ 2105891 h 4866709"/>
              <a:gd name="connsiteX473" fmla="*/ 267855 w 10917382"/>
              <a:gd name="connsiteY473" fmla="*/ 2142836 h 4866709"/>
              <a:gd name="connsiteX474" fmla="*/ 221673 w 10917382"/>
              <a:gd name="connsiteY474" fmla="*/ 2281381 h 4866709"/>
              <a:gd name="connsiteX475" fmla="*/ 203200 w 10917382"/>
              <a:gd name="connsiteY475" fmla="*/ 2346036 h 4866709"/>
              <a:gd name="connsiteX476" fmla="*/ 193964 w 10917382"/>
              <a:gd name="connsiteY476" fmla="*/ 2373745 h 4866709"/>
              <a:gd name="connsiteX477" fmla="*/ 175491 w 10917382"/>
              <a:gd name="connsiteY477" fmla="*/ 2466109 h 4866709"/>
              <a:gd name="connsiteX478" fmla="*/ 138546 w 10917382"/>
              <a:gd name="connsiteY478" fmla="*/ 2595418 h 4866709"/>
              <a:gd name="connsiteX479" fmla="*/ 120073 w 10917382"/>
              <a:gd name="connsiteY479" fmla="*/ 2761672 h 4866709"/>
              <a:gd name="connsiteX480" fmla="*/ 101600 w 10917382"/>
              <a:gd name="connsiteY480" fmla="*/ 2900218 h 4866709"/>
              <a:gd name="connsiteX481" fmla="*/ 110837 w 10917382"/>
              <a:gd name="connsiteY481" fmla="*/ 3362036 h 4866709"/>
              <a:gd name="connsiteX482" fmla="*/ 129310 w 10917382"/>
              <a:gd name="connsiteY482" fmla="*/ 3472872 h 4866709"/>
              <a:gd name="connsiteX483" fmla="*/ 138546 w 10917382"/>
              <a:gd name="connsiteY483" fmla="*/ 3537527 h 4866709"/>
              <a:gd name="connsiteX484" fmla="*/ 193964 w 10917382"/>
              <a:gd name="connsiteY484" fmla="*/ 3685309 h 4866709"/>
              <a:gd name="connsiteX485" fmla="*/ 221673 w 10917382"/>
              <a:gd name="connsiteY485" fmla="*/ 3786909 h 4866709"/>
              <a:gd name="connsiteX486" fmla="*/ 240146 w 10917382"/>
              <a:gd name="connsiteY486" fmla="*/ 3842327 h 4866709"/>
              <a:gd name="connsiteX487" fmla="*/ 267855 w 10917382"/>
              <a:gd name="connsiteY487" fmla="*/ 3897745 h 4866709"/>
              <a:gd name="connsiteX488" fmla="*/ 286328 w 10917382"/>
              <a:gd name="connsiteY488" fmla="*/ 3953163 h 4866709"/>
              <a:gd name="connsiteX489" fmla="*/ 304800 w 10917382"/>
              <a:gd name="connsiteY489" fmla="*/ 3980872 h 4866709"/>
              <a:gd name="connsiteX490" fmla="*/ 341746 w 10917382"/>
              <a:gd name="connsiteY490" fmla="*/ 4064000 h 4866709"/>
              <a:gd name="connsiteX491" fmla="*/ 378691 w 10917382"/>
              <a:gd name="connsiteY491" fmla="*/ 4137891 h 4866709"/>
              <a:gd name="connsiteX492" fmla="*/ 424873 w 10917382"/>
              <a:gd name="connsiteY492" fmla="*/ 4257963 h 4866709"/>
              <a:gd name="connsiteX493" fmla="*/ 452582 w 10917382"/>
              <a:gd name="connsiteY493" fmla="*/ 4294909 h 4866709"/>
              <a:gd name="connsiteX494" fmla="*/ 471055 w 10917382"/>
              <a:gd name="connsiteY494" fmla="*/ 4331854 h 4866709"/>
              <a:gd name="connsiteX495" fmla="*/ 581891 w 10917382"/>
              <a:gd name="connsiteY495" fmla="*/ 4424218 h 4866709"/>
              <a:gd name="connsiteX496" fmla="*/ 646546 w 10917382"/>
              <a:gd name="connsiteY496" fmla="*/ 4479636 h 4866709"/>
              <a:gd name="connsiteX497" fmla="*/ 701964 w 10917382"/>
              <a:gd name="connsiteY497" fmla="*/ 4544291 h 4866709"/>
              <a:gd name="connsiteX498" fmla="*/ 711200 w 10917382"/>
              <a:gd name="connsiteY498" fmla="*/ 4572000 h 4866709"/>
              <a:gd name="connsiteX499" fmla="*/ 766619 w 10917382"/>
              <a:gd name="connsiteY499" fmla="*/ 4655127 h 4866709"/>
              <a:gd name="connsiteX500" fmla="*/ 812800 w 10917382"/>
              <a:gd name="connsiteY500" fmla="*/ 4729018 h 4866709"/>
              <a:gd name="connsiteX501" fmla="*/ 840510 w 10917382"/>
              <a:gd name="connsiteY501" fmla="*/ 4747491 h 4866709"/>
              <a:gd name="connsiteX502" fmla="*/ 858982 w 10917382"/>
              <a:gd name="connsiteY502" fmla="*/ 4775200 h 4866709"/>
              <a:gd name="connsiteX503" fmla="*/ 895928 w 10917382"/>
              <a:gd name="connsiteY503" fmla="*/ 4784436 h 4866709"/>
              <a:gd name="connsiteX504" fmla="*/ 969819 w 10917382"/>
              <a:gd name="connsiteY504" fmla="*/ 4802909 h 4866709"/>
              <a:gd name="connsiteX505" fmla="*/ 1884219 w 10917382"/>
              <a:gd name="connsiteY505" fmla="*/ 4812145 h 4866709"/>
              <a:gd name="connsiteX506" fmla="*/ 2004291 w 10917382"/>
              <a:gd name="connsiteY506" fmla="*/ 4821381 h 4866709"/>
              <a:gd name="connsiteX507" fmla="*/ 2059710 w 10917382"/>
              <a:gd name="connsiteY507" fmla="*/ 4830618 h 4866709"/>
              <a:gd name="connsiteX508" fmla="*/ 2152073 w 10917382"/>
              <a:gd name="connsiteY508" fmla="*/ 4839854 h 4866709"/>
              <a:gd name="connsiteX509" fmla="*/ 2567710 w 10917382"/>
              <a:gd name="connsiteY509" fmla="*/ 4849091 h 4866709"/>
              <a:gd name="connsiteX510" fmla="*/ 2844800 w 10917382"/>
              <a:gd name="connsiteY510" fmla="*/ 4830618 h 4866709"/>
              <a:gd name="connsiteX511" fmla="*/ 3011055 w 10917382"/>
              <a:gd name="connsiteY511" fmla="*/ 4812145 h 4866709"/>
              <a:gd name="connsiteX512" fmla="*/ 3269673 w 10917382"/>
              <a:gd name="connsiteY512" fmla="*/ 4793672 h 4866709"/>
              <a:gd name="connsiteX513" fmla="*/ 3362037 w 10917382"/>
              <a:gd name="connsiteY513" fmla="*/ 4775200 h 4866709"/>
              <a:gd name="connsiteX514" fmla="*/ 3445164 w 10917382"/>
              <a:gd name="connsiteY514" fmla="*/ 4765963 h 4866709"/>
              <a:gd name="connsiteX515" fmla="*/ 3620655 w 10917382"/>
              <a:gd name="connsiteY515" fmla="*/ 4747491 h 4866709"/>
              <a:gd name="connsiteX516" fmla="*/ 3703782 w 10917382"/>
              <a:gd name="connsiteY516" fmla="*/ 4729018 h 4866709"/>
              <a:gd name="connsiteX517" fmla="*/ 3786910 w 10917382"/>
              <a:gd name="connsiteY517" fmla="*/ 4701309 h 4866709"/>
              <a:gd name="connsiteX518" fmla="*/ 3860800 w 10917382"/>
              <a:gd name="connsiteY518" fmla="*/ 4682836 h 4866709"/>
              <a:gd name="connsiteX519" fmla="*/ 3925455 w 10917382"/>
              <a:gd name="connsiteY519" fmla="*/ 4664363 h 4866709"/>
              <a:gd name="connsiteX520" fmla="*/ 4008582 w 10917382"/>
              <a:gd name="connsiteY520" fmla="*/ 4655127 h 4866709"/>
              <a:gd name="connsiteX521" fmla="*/ 4100946 w 10917382"/>
              <a:gd name="connsiteY521" fmla="*/ 4636654 h 4866709"/>
              <a:gd name="connsiteX522" fmla="*/ 4257964 w 10917382"/>
              <a:gd name="connsiteY522" fmla="*/ 4627418 h 4866709"/>
              <a:gd name="connsiteX523" fmla="*/ 4599710 w 10917382"/>
              <a:gd name="connsiteY523" fmla="*/ 4599709 h 4866709"/>
              <a:gd name="connsiteX524" fmla="*/ 4747491 w 10917382"/>
              <a:gd name="connsiteY524" fmla="*/ 4581236 h 4866709"/>
              <a:gd name="connsiteX525" fmla="*/ 5024582 w 10917382"/>
              <a:gd name="connsiteY525" fmla="*/ 4562763 h 4866709"/>
              <a:gd name="connsiteX526" fmla="*/ 5338619 w 10917382"/>
              <a:gd name="connsiteY526" fmla="*/ 4535054 h 4866709"/>
              <a:gd name="connsiteX527" fmla="*/ 5643419 w 10917382"/>
              <a:gd name="connsiteY527" fmla="*/ 4516581 h 4866709"/>
              <a:gd name="connsiteX528" fmla="*/ 6123710 w 10917382"/>
              <a:gd name="connsiteY528" fmla="*/ 4498109 h 4866709"/>
              <a:gd name="connsiteX529" fmla="*/ 6216073 w 10917382"/>
              <a:gd name="connsiteY529" fmla="*/ 4488872 h 4866709"/>
              <a:gd name="connsiteX530" fmla="*/ 6336146 w 10917382"/>
              <a:gd name="connsiteY530" fmla="*/ 4470400 h 4866709"/>
              <a:gd name="connsiteX531" fmla="*/ 6474691 w 10917382"/>
              <a:gd name="connsiteY531" fmla="*/ 4461163 h 4866709"/>
              <a:gd name="connsiteX532" fmla="*/ 7010400 w 10917382"/>
              <a:gd name="connsiteY532" fmla="*/ 4424218 h 4866709"/>
              <a:gd name="connsiteX533" fmla="*/ 7324437 w 10917382"/>
              <a:gd name="connsiteY533" fmla="*/ 4396509 h 4866709"/>
              <a:gd name="connsiteX534" fmla="*/ 7601528 w 10917382"/>
              <a:gd name="connsiteY534" fmla="*/ 4378036 h 4866709"/>
              <a:gd name="connsiteX535" fmla="*/ 7703128 w 10917382"/>
              <a:gd name="connsiteY535" fmla="*/ 4359563 h 4866709"/>
              <a:gd name="connsiteX536" fmla="*/ 7832437 w 10917382"/>
              <a:gd name="connsiteY536" fmla="*/ 4378036 h 4866709"/>
              <a:gd name="connsiteX537" fmla="*/ 8118764 w 10917382"/>
              <a:gd name="connsiteY537" fmla="*/ 4405745 h 4866709"/>
              <a:gd name="connsiteX538" fmla="*/ 8331200 w 10917382"/>
              <a:gd name="connsiteY538" fmla="*/ 4433454 h 4866709"/>
              <a:gd name="connsiteX539" fmla="*/ 8709891 w 10917382"/>
              <a:gd name="connsiteY539" fmla="*/ 4479636 h 4866709"/>
              <a:gd name="connsiteX540" fmla="*/ 8950037 w 10917382"/>
              <a:gd name="connsiteY540" fmla="*/ 4516581 h 4866709"/>
              <a:gd name="connsiteX541" fmla="*/ 9033164 w 10917382"/>
              <a:gd name="connsiteY541" fmla="*/ 4535054 h 4866709"/>
              <a:gd name="connsiteX542" fmla="*/ 9190182 w 10917382"/>
              <a:gd name="connsiteY542" fmla="*/ 4553527 h 4866709"/>
              <a:gd name="connsiteX543" fmla="*/ 9245600 w 10917382"/>
              <a:gd name="connsiteY543" fmla="*/ 4562763 h 4866709"/>
              <a:gd name="connsiteX544" fmla="*/ 9421091 w 10917382"/>
              <a:gd name="connsiteY544" fmla="*/ 4553527 h 4866709"/>
              <a:gd name="connsiteX545" fmla="*/ 9494982 w 10917382"/>
              <a:gd name="connsiteY545" fmla="*/ 4535054 h 4866709"/>
              <a:gd name="connsiteX546" fmla="*/ 9624291 w 10917382"/>
              <a:gd name="connsiteY546" fmla="*/ 4498109 h 4866709"/>
              <a:gd name="connsiteX547" fmla="*/ 9707419 w 10917382"/>
              <a:gd name="connsiteY547" fmla="*/ 4442691 h 4866709"/>
              <a:gd name="connsiteX548" fmla="*/ 9762837 w 10917382"/>
              <a:gd name="connsiteY548" fmla="*/ 4424218 h 4866709"/>
              <a:gd name="connsiteX549" fmla="*/ 9873673 w 10917382"/>
              <a:gd name="connsiteY549" fmla="*/ 4387272 h 4866709"/>
              <a:gd name="connsiteX550" fmla="*/ 9910619 w 10917382"/>
              <a:gd name="connsiteY550" fmla="*/ 4359563 h 4866709"/>
              <a:gd name="connsiteX551" fmla="*/ 9947564 w 10917382"/>
              <a:gd name="connsiteY551" fmla="*/ 4341091 h 4866709"/>
              <a:gd name="connsiteX552" fmla="*/ 10002982 w 10917382"/>
              <a:gd name="connsiteY552" fmla="*/ 4285672 h 4866709"/>
              <a:gd name="connsiteX553" fmla="*/ 10058400 w 10917382"/>
              <a:gd name="connsiteY553" fmla="*/ 4239491 h 4866709"/>
              <a:gd name="connsiteX554" fmla="*/ 10086110 w 10917382"/>
              <a:gd name="connsiteY554" fmla="*/ 4230254 h 4866709"/>
              <a:gd name="connsiteX555" fmla="*/ 10132291 w 10917382"/>
              <a:gd name="connsiteY555" fmla="*/ 4193309 h 4866709"/>
              <a:gd name="connsiteX556" fmla="*/ 10215419 w 10917382"/>
              <a:gd name="connsiteY556" fmla="*/ 4110181 h 4866709"/>
              <a:gd name="connsiteX557" fmla="*/ 10243128 w 10917382"/>
              <a:gd name="connsiteY557" fmla="*/ 4082472 h 4866709"/>
              <a:gd name="connsiteX558" fmla="*/ 10270837 w 10917382"/>
              <a:gd name="connsiteY558" fmla="*/ 4064000 h 4866709"/>
              <a:gd name="connsiteX559" fmla="*/ 10270837 w 10917382"/>
              <a:gd name="connsiteY559" fmla="*/ 4045527 h 4866709"/>
              <a:gd name="connsiteX560" fmla="*/ 10917382 w 10917382"/>
              <a:gd name="connsiteY560" fmla="*/ 4470400 h 4866709"/>
              <a:gd name="connsiteX561" fmla="*/ 10261600 w 10917382"/>
              <a:gd name="connsiteY561" fmla="*/ 4036291 h 486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</a:cxnLst>
            <a:rect l="l" t="t" r="r" b="b"/>
            <a:pathLst>
              <a:path w="10917382" h="4866709">
                <a:moveTo>
                  <a:pt x="3971637" y="544945"/>
                </a:moveTo>
                <a:lnTo>
                  <a:pt x="3971637" y="544945"/>
                </a:lnTo>
                <a:cubicBezTo>
                  <a:pt x="3854643" y="603442"/>
                  <a:pt x="3738702" y="664095"/>
                  <a:pt x="3620655" y="720436"/>
                </a:cubicBezTo>
                <a:cubicBezTo>
                  <a:pt x="3583805" y="738024"/>
                  <a:pt x="3564172" y="737381"/>
                  <a:pt x="3528291" y="748145"/>
                </a:cubicBezTo>
                <a:cubicBezTo>
                  <a:pt x="3415850" y="781877"/>
                  <a:pt x="3521087" y="754565"/>
                  <a:pt x="3435928" y="775854"/>
                </a:cubicBezTo>
                <a:cubicBezTo>
                  <a:pt x="3420534" y="785090"/>
                  <a:pt x="3405803" y="795534"/>
                  <a:pt x="3389746" y="803563"/>
                </a:cubicBezTo>
                <a:cubicBezTo>
                  <a:pt x="3381038" y="807917"/>
                  <a:pt x="3371398" y="810125"/>
                  <a:pt x="3362037" y="812800"/>
                </a:cubicBezTo>
                <a:cubicBezTo>
                  <a:pt x="3321275" y="824446"/>
                  <a:pt x="3332816" y="817984"/>
                  <a:pt x="3297382" y="831272"/>
                </a:cubicBezTo>
                <a:cubicBezTo>
                  <a:pt x="3281858" y="837094"/>
                  <a:pt x="3266929" y="844502"/>
                  <a:pt x="3251200" y="849745"/>
                </a:cubicBezTo>
                <a:cubicBezTo>
                  <a:pt x="3239157" y="853759"/>
                  <a:pt x="3226414" y="855333"/>
                  <a:pt x="3214255" y="858981"/>
                </a:cubicBezTo>
                <a:cubicBezTo>
                  <a:pt x="3195604" y="864576"/>
                  <a:pt x="3177310" y="871296"/>
                  <a:pt x="3158837" y="877454"/>
                </a:cubicBezTo>
                <a:cubicBezTo>
                  <a:pt x="3149601" y="880533"/>
                  <a:pt x="3139836" y="882337"/>
                  <a:pt x="3131128" y="886691"/>
                </a:cubicBezTo>
                <a:cubicBezTo>
                  <a:pt x="3118813" y="892848"/>
                  <a:pt x="3106966" y="900049"/>
                  <a:pt x="3094182" y="905163"/>
                </a:cubicBezTo>
                <a:cubicBezTo>
                  <a:pt x="3076103" y="912395"/>
                  <a:pt x="3056180" y="914928"/>
                  <a:pt x="3038764" y="923636"/>
                </a:cubicBezTo>
                <a:cubicBezTo>
                  <a:pt x="3014134" y="935951"/>
                  <a:pt x="2986903" y="944058"/>
                  <a:pt x="2964873" y="960581"/>
                </a:cubicBezTo>
                <a:cubicBezTo>
                  <a:pt x="2952558" y="969818"/>
                  <a:pt x="2941697" y="981407"/>
                  <a:pt x="2927928" y="988291"/>
                </a:cubicBezTo>
                <a:cubicBezTo>
                  <a:pt x="2916574" y="993968"/>
                  <a:pt x="2903025" y="993513"/>
                  <a:pt x="2890982" y="997527"/>
                </a:cubicBezTo>
                <a:cubicBezTo>
                  <a:pt x="2875253" y="1002770"/>
                  <a:pt x="2859629" y="1008585"/>
                  <a:pt x="2844800" y="1016000"/>
                </a:cubicBezTo>
                <a:cubicBezTo>
                  <a:pt x="2765277" y="1055762"/>
                  <a:pt x="2833608" y="1036712"/>
                  <a:pt x="2752437" y="1052945"/>
                </a:cubicBezTo>
                <a:cubicBezTo>
                  <a:pt x="2737043" y="1059103"/>
                  <a:pt x="2722136" y="1066654"/>
                  <a:pt x="2706255" y="1071418"/>
                </a:cubicBezTo>
                <a:cubicBezTo>
                  <a:pt x="2691218" y="1075929"/>
                  <a:pt x="2674966" y="1075690"/>
                  <a:pt x="2660073" y="1080654"/>
                </a:cubicBezTo>
                <a:cubicBezTo>
                  <a:pt x="2546513" y="1118507"/>
                  <a:pt x="2684207" y="1084148"/>
                  <a:pt x="2595419" y="1108363"/>
                </a:cubicBezTo>
                <a:cubicBezTo>
                  <a:pt x="2554912" y="1119410"/>
                  <a:pt x="2512795" y="1124882"/>
                  <a:pt x="2475346" y="1145309"/>
                </a:cubicBezTo>
                <a:cubicBezTo>
                  <a:pt x="2269965" y="1257334"/>
                  <a:pt x="2387435" y="1217927"/>
                  <a:pt x="2253673" y="1256145"/>
                </a:cubicBezTo>
                <a:cubicBezTo>
                  <a:pt x="2232122" y="1271539"/>
                  <a:pt x="2212426" y="1289935"/>
                  <a:pt x="2189019" y="1302327"/>
                </a:cubicBezTo>
                <a:cubicBezTo>
                  <a:pt x="2159713" y="1317842"/>
                  <a:pt x="2127443" y="1326957"/>
                  <a:pt x="2096655" y="1339272"/>
                </a:cubicBezTo>
                <a:cubicBezTo>
                  <a:pt x="2032392" y="1364977"/>
                  <a:pt x="2066204" y="1352502"/>
                  <a:pt x="1995055" y="1376218"/>
                </a:cubicBezTo>
                <a:cubicBezTo>
                  <a:pt x="1985819" y="1379297"/>
                  <a:pt x="1976791" y="1383093"/>
                  <a:pt x="1967346" y="1385454"/>
                </a:cubicBezTo>
                <a:cubicBezTo>
                  <a:pt x="1955031" y="1388533"/>
                  <a:pt x="1942606" y="1391204"/>
                  <a:pt x="1930400" y="1394691"/>
                </a:cubicBezTo>
                <a:cubicBezTo>
                  <a:pt x="1921039" y="1397366"/>
                  <a:pt x="1912052" y="1401252"/>
                  <a:pt x="1902691" y="1403927"/>
                </a:cubicBezTo>
                <a:cubicBezTo>
                  <a:pt x="1890485" y="1407414"/>
                  <a:pt x="1877952" y="1409676"/>
                  <a:pt x="1865746" y="1413163"/>
                </a:cubicBezTo>
                <a:cubicBezTo>
                  <a:pt x="1773002" y="1439662"/>
                  <a:pt x="1916576" y="1402766"/>
                  <a:pt x="1801091" y="1431636"/>
                </a:cubicBezTo>
                <a:cubicBezTo>
                  <a:pt x="1768250" y="1448057"/>
                  <a:pt x="1768149" y="1450285"/>
                  <a:pt x="1736437" y="1459345"/>
                </a:cubicBezTo>
                <a:cubicBezTo>
                  <a:pt x="1722620" y="1463293"/>
                  <a:pt x="1686551" y="1470433"/>
                  <a:pt x="1671782" y="1477818"/>
                </a:cubicBezTo>
                <a:cubicBezTo>
                  <a:pt x="1661853" y="1482783"/>
                  <a:pt x="1654002" y="1491327"/>
                  <a:pt x="1644073" y="1496291"/>
                </a:cubicBezTo>
                <a:cubicBezTo>
                  <a:pt x="1603869" y="1516393"/>
                  <a:pt x="1624269" y="1491964"/>
                  <a:pt x="1579419" y="1524000"/>
                </a:cubicBezTo>
                <a:cubicBezTo>
                  <a:pt x="1568790" y="1531592"/>
                  <a:pt x="1561540" y="1543108"/>
                  <a:pt x="1551710" y="1551709"/>
                </a:cubicBezTo>
                <a:cubicBezTo>
                  <a:pt x="1536874" y="1564691"/>
                  <a:pt x="1520060" y="1575333"/>
                  <a:pt x="1505528" y="1588654"/>
                </a:cubicBezTo>
                <a:cubicBezTo>
                  <a:pt x="1416258" y="1670484"/>
                  <a:pt x="1474855" y="1636318"/>
                  <a:pt x="1403928" y="1671781"/>
                </a:cubicBezTo>
                <a:cubicBezTo>
                  <a:pt x="1320352" y="1755360"/>
                  <a:pt x="1436529" y="1645021"/>
                  <a:pt x="1339273" y="1717963"/>
                </a:cubicBezTo>
                <a:cubicBezTo>
                  <a:pt x="1297028" y="1749647"/>
                  <a:pt x="1303429" y="1763045"/>
                  <a:pt x="1265382" y="1801091"/>
                </a:cubicBezTo>
                <a:cubicBezTo>
                  <a:pt x="1257533" y="1808940"/>
                  <a:pt x="1246909" y="1813406"/>
                  <a:pt x="1237673" y="1819563"/>
                </a:cubicBezTo>
                <a:cubicBezTo>
                  <a:pt x="1231515" y="1828799"/>
                  <a:pt x="1227049" y="1839423"/>
                  <a:pt x="1219200" y="1847272"/>
                </a:cubicBezTo>
                <a:cubicBezTo>
                  <a:pt x="1211351" y="1855121"/>
                  <a:pt x="1200159" y="1858810"/>
                  <a:pt x="1191491" y="1865745"/>
                </a:cubicBezTo>
                <a:cubicBezTo>
                  <a:pt x="1184691" y="1871185"/>
                  <a:pt x="1179176" y="1878060"/>
                  <a:pt x="1173019" y="1884218"/>
                </a:cubicBezTo>
                <a:lnTo>
                  <a:pt x="655782" y="2105891"/>
                </a:lnTo>
                <a:cubicBezTo>
                  <a:pt x="624994" y="2127442"/>
                  <a:pt x="575304" y="2134893"/>
                  <a:pt x="563419" y="2170545"/>
                </a:cubicBezTo>
                <a:cubicBezTo>
                  <a:pt x="560340" y="2179781"/>
                  <a:pt x="558017" y="2189305"/>
                  <a:pt x="554182" y="2198254"/>
                </a:cubicBezTo>
                <a:cubicBezTo>
                  <a:pt x="531251" y="2251761"/>
                  <a:pt x="534056" y="2223348"/>
                  <a:pt x="517237" y="2290618"/>
                </a:cubicBezTo>
                <a:cubicBezTo>
                  <a:pt x="509960" y="2319724"/>
                  <a:pt x="508700" y="2328776"/>
                  <a:pt x="498764" y="2355272"/>
                </a:cubicBezTo>
                <a:cubicBezTo>
                  <a:pt x="492942" y="2370796"/>
                  <a:pt x="485534" y="2385725"/>
                  <a:pt x="480291" y="2401454"/>
                </a:cubicBezTo>
                <a:cubicBezTo>
                  <a:pt x="455139" y="2476910"/>
                  <a:pt x="490373" y="2399765"/>
                  <a:pt x="452582" y="2475345"/>
                </a:cubicBezTo>
                <a:cubicBezTo>
                  <a:pt x="449503" y="2487660"/>
                  <a:pt x="446833" y="2500085"/>
                  <a:pt x="443346" y="2512291"/>
                </a:cubicBezTo>
                <a:cubicBezTo>
                  <a:pt x="440671" y="2521652"/>
                  <a:pt x="436471" y="2530555"/>
                  <a:pt x="434110" y="2540000"/>
                </a:cubicBezTo>
                <a:cubicBezTo>
                  <a:pt x="430302" y="2555230"/>
                  <a:pt x="427952" y="2570787"/>
                  <a:pt x="424873" y="2586181"/>
                </a:cubicBezTo>
                <a:cubicBezTo>
                  <a:pt x="427952" y="2672387"/>
                  <a:pt x="428729" y="2758707"/>
                  <a:pt x="434110" y="2844800"/>
                </a:cubicBezTo>
                <a:cubicBezTo>
                  <a:pt x="434902" y="2857469"/>
                  <a:pt x="441075" y="2869256"/>
                  <a:pt x="443346" y="2881745"/>
                </a:cubicBezTo>
                <a:cubicBezTo>
                  <a:pt x="447240" y="2903164"/>
                  <a:pt x="448688" y="2924981"/>
                  <a:pt x="452582" y="2946400"/>
                </a:cubicBezTo>
                <a:cubicBezTo>
                  <a:pt x="464098" y="3009737"/>
                  <a:pt x="457868" y="2958304"/>
                  <a:pt x="471055" y="3011054"/>
                </a:cubicBezTo>
                <a:cubicBezTo>
                  <a:pt x="474862" y="3026284"/>
                  <a:pt x="478071" y="3041695"/>
                  <a:pt x="480291" y="3057236"/>
                </a:cubicBezTo>
                <a:cubicBezTo>
                  <a:pt x="492035" y="3139440"/>
                  <a:pt x="488528" y="3154949"/>
                  <a:pt x="498764" y="3241963"/>
                </a:cubicBezTo>
                <a:cubicBezTo>
                  <a:pt x="500952" y="3260562"/>
                  <a:pt x="505351" y="3278842"/>
                  <a:pt x="508000" y="3297381"/>
                </a:cubicBezTo>
                <a:cubicBezTo>
                  <a:pt x="520748" y="3386617"/>
                  <a:pt x="515175" y="3365717"/>
                  <a:pt x="526473" y="3463636"/>
                </a:cubicBezTo>
                <a:cubicBezTo>
                  <a:pt x="532163" y="3512953"/>
                  <a:pt x="537925" y="3562273"/>
                  <a:pt x="544946" y="3611418"/>
                </a:cubicBezTo>
                <a:cubicBezTo>
                  <a:pt x="548025" y="3632969"/>
                  <a:pt x="549913" y="3654725"/>
                  <a:pt x="554182" y="3676072"/>
                </a:cubicBezTo>
                <a:cubicBezTo>
                  <a:pt x="563899" y="3724658"/>
                  <a:pt x="563577" y="3744612"/>
                  <a:pt x="591128" y="3777672"/>
                </a:cubicBezTo>
                <a:cubicBezTo>
                  <a:pt x="609518" y="3799740"/>
                  <a:pt x="650490" y="3834406"/>
                  <a:pt x="674255" y="3842327"/>
                </a:cubicBezTo>
                <a:cubicBezTo>
                  <a:pt x="683491" y="3845406"/>
                  <a:pt x="693015" y="3847728"/>
                  <a:pt x="701964" y="3851563"/>
                </a:cubicBezTo>
                <a:cubicBezTo>
                  <a:pt x="714620" y="3856987"/>
                  <a:pt x="726955" y="3863205"/>
                  <a:pt x="738910" y="3870036"/>
                </a:cubicBezTo>
                <a:cubicBezTo>
                  <a:pt x="748548" y="3875544"/>
                  <a:pt x="756187" y="3884715"/>
                  <a:pt x="766619" y="3888509"/>
                </a:cubicBezTo>
                <a:cubicBezTo>
                  <a:pt x="896912" y="3935888"/>
                  <a:pt x="783532" y="3875670"/>
                  <a:pt x="932873" y="3925454"/>
                </a:cubicBezTo>
                <a:cubicBezTo>
                  <a:pt x="942109" y="3928533"/>
                  <a:pt x="951221" y="3932016"/>
                  <a:pt x="960582" y="3934691"/>
                </a:cubicBezTo>
                <a:cubicBezTo>
                  <a:pt x="991011" y="3943385"/>
                  <a:pt x="1011974" y="3946816"/>
                  <a:pt x="1043710" y="3953163"/>
                </a:cubicBezTo>
                <a:cubicBezTo>
                  <a:pt x="1059104" y="3959321"/>
                  <a:pt x="1074011" y="3966872"/>
                  <a:pt x="1089891" y="3971636"/>
                </a:cubicBezTo>
                <a:cubicBezTo>
                  <a:pt x="1119172" y="3980420"/>
                  <a:pt x="1144575" y="3979442"/>
                  <a:pt x="1173019" y="3990109"/>
                </a:cubicBezTo>
                <a:cubicBezTo>
                  <a:pt x="1185911" y="3994943"/>
                  <a:pt x="1197072" y="4003747"/>
                  <a:pt x="1209964" y="4008581"/>
                </a:cubicBezTo>
                <a:cubicBezTo>
                  <a:pt x="1221850" y="4013038"/>
                  <a:pt x="1234867" y="4013804"/>
                  <a:pt x="1246910" y="4017818"/>
                </a:cubicBezTo>
                <a:cubicBezTo>
                  <a:pt x="1262639" y="4023061"/>
                  <a:pt x="1278037" y="4029343"/>
                  <a:pt x="1293091" y="4036291"/>
                </a:cubicBezTo>
                <a:cubicBezTo>
                  <a:pt x="1318094" y="4047831"/>
                  <a:pt x="1340858" y="4064528"/>
                  <a:pt x="1366982" y="4073236"/>
                </a:cubicBezTo>
                <a:cubicBezTo>
                  <a:pt x="1385455" y="4079394"/>
                  <a:pt x="1403509" y="4086987"/>
                  <a:pt x="1422400" y="4091709"/>
                </a:cubicBezTo>
                <a:cubicBezTo>
                  <a:pt x="1447030" y="4097866"/>
                  <a:pt x="1471248" y="4106007"/>
                  <a:pt x="1496291" y="4110181"/>
                </a:cubicBezTo>
                <a:cubicBezTo>
                  <a:pt x="1514764" y="4113260"/>
                  <a:pt x="1533398" y="4115494"/>
                  <a:pt x="1551710" y="4119418"/>
                </a:cubicBezTo>
                <a:cubicBezTo>
                  <a:pt x="1576534" y="4124738"/>
                  <a:pt x="1625600" y="4137891"/>
                  <a:pt x="1625600" y="4137891"/>
                </a:cubicBezTo>
                <a:cubicBezTo>
                  <a:pt x="1669511" y="4167163"/>
                  <a:pt x="1642780" y="4152853"/>
                  <a:pt x="1708728" y="4174836"/>
                </a:cubicBezTo>
                <a:lnTo>
                  <a:pt x="1736437" y="4184072"/>
                </a:lnTo>
                <a:cubicBezTo>
                  <a:pt x="1745673" y="4190230"/>
                  <a:pt x="1756297" y="4194696"/>
                  <a:pt x="1764146" y="4202545"/>
                </a:cubicBezTo>
                <a:cubicBezTo>
                  <a:pt x="1825722" y="4264121"/>
                  <a:pt x="1736437" y="4199466"/>
                  <a:pt x="1810328" y="4248727"/>
                </a:cubicBezTo>
                <a:cubicBezTo>
                  <a:pt x="1807249" y="4257963"/>
                  <a:pt x="1806492" y="4268335"/>
                  <a:pt x="1801091" y="4276436"/>
                </a:cubicBezTo>
                <a:cubicBezTo>
                  <a:pt x="1793845" y="4287304"/>
                  <a:pt x="1781744" y="4294110"/>
                  <a:pt x="1773382" y="4304145"/>
                </a:cubicBezTo>
                <a:cubicBezTo>
                  <a:pt x="1766276" y="4312673"/>
                  <a:pt x="1762134" y="4323426"/>
                  <a:pt x="1754910" y="4331854"/>
                </a:cubicBezTo>
                <a:cubicBezTo>
                  <a:pt x="1743576" y="4345078"/>
                  <a:pt x="1728414" y="4354867"/>
                  <a:pt x="1717964" y="4368800"/>
                </a:cubicBezTo>
                <a:cubicBezTo>
                  <a:pt x="1709703" y="4379815"/>
                  <a:pt x="1704915" y="4393090"/>
                  <a:pt x="1699491" y="4405745"/>
                </a:cubicBezTo>
                <a:cubicBezTo>
                  <a:pt x="1695656" y="4414694"/>
                  <a:pt x="1696337" y="4425851"/>
                  <a:pt x="1690255" y="4433454"/>
                </a:cubicBezTo>
                <a:cubicBezTo>
                  <a:pt x="1683320" y="4442122"/>
                  <a:pt x="1670797" y="4444501"/>
                  <a:pt x="1662546" y="4451927"/>
                </a:cubicBezTo>
                <a:cubicBezTo>
                  <a:pt x="1639891" y="4472316"/>
                  <a:pt x="1597891" y="4516581"/>
                  <a:pt x="1597891" y="4516581"/>
                </a:cubicBezTo>
                <a:cubicBezTo>
                  <a:pt x="1685724" y="4545861"/>
                  <a:pt x="1538799" y="4499473"/>
                  <a:pt x="1764146" y="4535054"/>
                </a:cubicBezTo>
                <a:cubicBezTo>
                  <a:pt x="1777746" y="4537201"/>
                  <a:pt x="1787733" y="4550188"/>
                  <a:pt x="1801091" y="4553527"/>
                </a:cubicBezTo>
                <a:cubicBezTo>
                  <a:pt x="1825172" y="4559547"/>
                  <a:pt x="1850352" y="4559684"/>
                  <a:pt x="1874982" y="4562763"/>
                </a:cubicBezTo>
                <a:cubicBezTo>
                  <a:pt x="1903023" y="4569774"/>
                  <a:pt x="1929327" y="4581952"/>
                  <a:pt x="1958110" y="4562763"/>
                </a:cubicBezTo>
                <a:cubicBezTo>
                  <a:pt x="1966211" y="4557362"/>
                  <a:pt x="1959424" y="4540713"/>
                  <a:pt x="1967346" y="4535054"/>
                </a:cubicBezTo>
                <a:cubicBezTo>
                  <a:pt x="1983191" y="4523736"/>
                  <a:pt x="2005348" y="4525289"/>
                  <a:pt x="2022764" y="4516581"/>
                </a:cubicBezTo>
                <a:cubicBezTo>
                  <a:pt x="2035079" y="4510424"/>
                  <a:pt x="2046818" y="4502944"/>
                  <a:pt x="2059710" y="4498109"/>
                </a:cubicBezTo>
                <a:cubicBezTo>
                  <a:pt x="2074625" y="4492516"/>
                  <a:pt x="2130287" y="4482146"/>
                  <a:pt x="2142837" y="4479636"/>
                </a:cubicBezTo>
                <a:cubicBezTo>
                  <a:pt x="2264766" y="4486410"/>
                  <a:pt x="2295795" y="4485678"/>
                  <a:pt x="2401455" y="4498109"/>
                </a:cubicBezTo>
                <a:cubicBezTo>
                  <a:pt x="2423076" y="4500653"/>
                  <a:pt x="2444593" y="4504035"/>
                  <a:pt x="2466110" y="4507345"/>
                </a:cubicBezTo>
                <a:cubicBezTo>
                  <a:pt x="2484620" y="4510193"/>
                  <a:pt x="2502871" y="4514959"/>
                  <a:pt x="2521528" y="4516581"/>
                </a:cubicBezTo>
                <a:cubicBezTo>
                  <a:pt x="2573761" y="4521123"/>
                  <a:pt x="2626271" y="4521797"/>
                  <a:pt x="2678546" y="4525818"/>
                </a:cubicBezTo>
                <a:cubicBezTo>
                  <a:pt x="2706343" y="4527956"/>
                  <a:pt x="2733992" y="4531732"/>
                  <a:pt x="2761673" y="4535054"/>
                </a:cubicBezTo>
                <a:lnTo>
                  <a:pt x="2909455" y="4553527"/>
                </a:lnTo>
                <a:lnTo>
                  <a:pt x="3602182" y="4544291"/>
                </a:lnTo>
                <a:cubicBezTo>
                  <a:pt x="3732346" y="4541461"/>
                  <a:pt x="3758167" y="4532364"/>
                  <a:pt x="3879273" y="4525818"/>
                </a:cubicBezTo>
                <a:cubicBezTo>
                  <a:pt x="3953120" y="4521826"/>
                  <a:pt x="4027055" y="4519660"/>
                  <a:pt x="4100946" y="4516581"/>
                </a:cubicBezTo>
                <a:cubicBezTo>
                  <a:pt x="4122497" y="4513502"/>
                  <a:pt x="4143894" y="4509015"/>
                  <a:pt x="4165600" y="4507345"/>
                </a:cubicBezTo>
                <a:cubicBezTo>
                  <a:pt x="4224005" y="4502852"/>
                  <a:pt x="4282965" y="4505375"/>
                  <a:pt x="4341091" y="4498109"/>
                </a:cubicBezTo>
                <a:cubicBezTo>
                  <a:pt x="4369257" y="4494588"/>
                  <a:pt x="4463491" y="4436595"/>
                  <a:pt x="4470400" y="4433454"/>
                </a:cubicBezTo>
                <a:cubicBezTo>
                  <a:pt x="4509439" y="4415709"/>
                  <a:pt x="4550760" y="4403451"/>
                  <a:pt x="4590473" y="4387272"/>
                </a:cubicBezTo>
                <a:cubicBezTo>
                  <a:pt x="4633902" y="4369579"/>
                  <a:pt x="4675587" y="4347536"/>
                  <a:pt x="4719782" y="4331854"/>
                </a:cubicBezTo>
                <a:cubicBezTo>
                  <a:pt x="4804632" y="4301746"/>
                  <a:pt x="4915938" y="4274065"/>
                  <a:pt x="5006110" y="4257963"/>
                </a:cubicBezTo>
                <a:cubicBezTo>
                  <a:pt x="5048973" y="4250309"/>
                  <a:pt x="5092316" y="4245648"/>
                  <a:pt x="5135419" y="4239491"/>
                </a:cubicBezTo>
                <a:lnTo>
                  <a:pt x="6825673" y="4368800"/>
                </a:lnTo>
                <a:cubicBezTo>
                  <a:pt x="7044699" y="4386499"/>
                  <a:pt x="6885293" y="4386643"/>
                  <a:pt x="7112000" y="4414981"/>
                </a:cubicBezTo>
                <a:cubicBezTo>
                  <a:pt x="7259434" y="4433410"/>
                  <a:pt x="7407912" y="4442734"/>
                  <a:pt x="7555346" y="4461163"/>
                </a:cubicBezTo>
                <a:cubicBezTo>
                  <a:pt x="7654293" y="4473531"/>
                  <a:pt x="7752195" y="4493243"/>
                  <a:pt x="7850910" y="4507345"/>
                </a:cubicBezTo>
                <a:cubicBezTo>
                  <a:pt x="7946176" y="4520955"/>
                  <a:pt x="8041795" y="4531976"/>
                  <a:pt x="8137237" y="4544291"/>
                </a:cubicBezTo>
                <a:cubicBezTo>
                  <a:pt x="8405091" y="4535054"/>
                  <a:pt x="8673480" y="4535847"/>
                  <a:pt x="8940800" y="4516581"/>
                </a:cubicBezTo>
                <a:cubicBezTo>
                  <a:pt x="9016082" y="4511155"/>
                  <a:pt x="9088970" y="4487551"/>
                  <a:pt x="9162473" y="4470400"/>
                </a:cubicBezTo>
                <a:cubicBezTo>
                  <a:pt x="9273732" y="4444440"/>
                  <a:pt x="9383798" y="4413552"/>
                  <a:pt x="9494982" y="4387272"/>
                </a:cubicBezTo>
                <a:cubicBezTo>
                  <a:pt x="9553158" y="4373521"/>
                  <a:pt x="9612257" y="4363911"/>
                  <a:pt x="9670473" y="4350327"/>
                </a:cubicBezTo>
                <a:cubicBezTo>
                  <a:pt x="9842061" y="4310290"/>
                  <a:pt x="9701096" y="4329071"/>
                  <a:pt x="9873673" y="4313381"/>
                </a:cubicBezTo>
                <a:cubicBezTo>
                  <a:pt x="9910314" y="4306053"/>
                  <a:pt x="9960317" y="4296815"/>
                  <a:pt x="9993746" y="4285672"/>
                </a:cubicBezTo>
                <a:lnTo>
                  <a:pt x="10021455" y="4276436"/>
                </a:lnTo>
                <a:cubicBezTo>
                  <a:pt x="10030691" y="4267200"/>
                  <a:pt x="10038296" y="4255973"/>
                  <a:pt x="10049164" y="4248727"/>
                </a:cubicBezTo>
                <a:cubicBezTo>
                  <a:pt x="10057265" y="4243327"/>
                  <a:pt x="10068951" y="4245150"/>
                  <a:pt x="10076873" y="4239491"/>
                </a:cubicBezTo>
                <a:cubicBezTo>
                  <a:pt x="10153575" y="4184704"/>
                  <a:pt x="10078920" y="4214177"/>
                  <a:pt x="10141528" y="4193309"/>
                </a:cubicBezTo>
                <a:cubicBezTo>
                  <a:pt x="10153843" y="4174836"/>
                  <a:pt x="10162775" y="4153590"/>
                  <a:pt x="10178473" y="4137891"/>
                </a:cubicBezTo>
                <a:cubicBezTo>
                  <a:pt x="10187709" y="4128654"/>
                  <a:pt x="10199336" y="4121306"/>
                  <a:pt x="10206182" y="4110181"/>
                </a:cubicBezTo>
                <a:cubicBezTo>
                  <a:pt x="10224222" y="4080865"/>
                  <a:pt x="10252364" y="4017818"/>
                  <a:pt x="10252364" y="4017818"/>
                </a:cubicBezTo>
                <a:cubicBezTo>
                  <a:pt x="10257053" y="3999063"/>
                  <a:pt x="10262884" y="3971719"/>
                  <a:pt x="10270837" y="3953163"/>
                </a:cubicBezTo>
                <a:cubicBezTo>
                  <a:pt x="10284899" y="3920353"/>
                  <a:pt x="10289231" y="3916336"/>
                  <a:pt x="10307782" y="3888509"/>
                </a:cubicBezTo>
                <a:cubicBezTo>
                  <a:pt x="10310861" y="3870036"/>
                  <a:pt x="10316270" y="3851804"/>
                  <a:pt x="10317019" y="3833091"/>
                </a:cubicBezTo>
                <a:cubicBezTo>
                  <a:pt x="10334180" y="3404084"/>
                  <a:pt x="10250465" y="3540379"/>
                  <a:pt x="10344728" y="3398981"/>
                </a:cubicBezTo>
                <a:cubicBezTo>
                  <a:pt x="10366499" y="3290125"/>
                  <a:pt x="10340282" y="3425653"/>
                  <a:pt x="10363200" y="3288145"/>
                </a:cubicBezTo>
                <a:cubicBezTo>
                  <a:pt x="10392041" y="3115102"/>
                  <a:pt x="10350852" y="3386876"/>
                  <a:pt x="10381673" y="3186545"/>
                </a:cubicBezTo>
                <a:cubicBezTo>
                  <a:pt x="10393343" y="3110690"/>
                  <a:pt x="10391505" y="3115939"/>
                  <a:pt x="10400146" y="3029527"/>
                </a:cubicBezTo>
                <a:cubicBezTo>
                  <a:pt x="10403225" y="2903297"/>
                  <a:pt x="10400793" y="2776811"/>
                  <a:pt x="10409382" y="2650836"/>
                </a:cubicBezTo>
                <a:cubicBezTo>
                  <a:pt x="10410137" y="2639761"/>
                  <a:pt x="10418442" y="2629010"/>
                  <a:pt x="10427855" y="2623127"/>
                </a:cubicBezTo>
                <a:cubicBezTo>
                  <a:pt x="10463258" y="2601000"/>
                  <a:pt x="10530446" y="2599413"/>
                  <a:pt x="10566400" y="2595418"/>
                </a:cubicBezTo>
                <a:cubicBezTo>
                  <a:pt x="10563321" y="2533842"/>
                  <a:pt x="10564231" y="2471937"/>
                  <a:pt x="10557164" y="2410691"/>
                </a:cubicBezTo>
                <a:cubicBezTo>
                  <a:pt x="10551857" y="2364701"/>
                  <a:pt x="10535011" y="2356786"/>
                  <a:pt x="10520219" y="2318327"/>
                </a:cubicBezTo>
                <a:cubicBezTo>
                  <a:pt x="10506904" y="2283708"/>
                  <a:pt x="10496734" y="2232299"/>
                  <a:pt x="10474037" y="2198254"/>
                </a:cubicBezTo>
                <a:cubicBezTo>
                  <a:pt x="10461674" y="2179710"/>
                  <a:pt x="10419702" y="2129581"/>
                  <a:pt x="10400146" y="2115127"/>
                </a:cubicBezTo>
                <a:cubicBezTo>
                  <a:pt x="10343147" y="2072997"/>
                  <a:pt x="10280003" y="2039331"/>
                  <a:pt x="10224655" y="1995054"/>
                </a:cubicBezTo>
                <a:cubicBezTo>
                  <a:pt x="10180754" y="1959934"/>
                  <a:pt x="10180534" y="1956377"/>
                  <a:pt x="10132291" y="1930400"/>
                </a:cubicBezTo>
                <a:cubicBezTo>
                  <a:pt x="10108045" y="1917344"/>
                  <a:pt x="10082186" y="1907330"/>
                  <a:pt x="10058400" y="1893454"/>
                </a:cubicBezTo>
                <a:cubicBezTo>
                  <a:pt x="10045103" y="1885697"/>
                  <a:pt x="10034509" y="1873904"/>
                  <a:pt x="10021455" y="1865745"/>
                </a:cubicBezTo>
                <a:cubicBezTo>
                  <a:pt x="9982274" y="1841257"/>
                  <a:pt x="9982129" y="1850700"/>
                  <a:pt x="9938328" y="1828800"/>
                </a:cubicBezTo>
                <a:cubicBezTo>
                  <a:pt x="9820295" y="1769785"/>
                  <a:pt x="9968999" y="1829858"/>
                  <a:pt x="9836728" y="1782618"/>
                </a:cubicBezTo>
                <a:cubicBezTo>
                  <a:pt x="9795688" y="1767961"/>
                  <a:pt x="9762421" y="1757311"/>
                  <a:pt x="9725891" y="1736436"/>
                </a:cubicBezTo>
                <a:cubicBezTo>
                  <a:pt x="9716253" y="1730928"/>
                  <a:pt x="9708489" y="1722086"/>
                  <a:pt x="9698182" y="1717963"/>
                </a:cubicBezTo>
                <a:cubicBezTo>
                  <a:pt x="9677371" y="1709639"/>
                  <a:pt x="9654791" y="1706579"/>
                  <a:pt x="9633528" y="1699491"/>
                </a:cubicBezTo>
                <a:cubicBezTo>
                  <a:pt x="9541880" y="1668942"/>
                  <a:pt x="9624465" y="1691229"/>
                  <a:pt x="9559637" y="1671781"/>
                </a:cubicBezTo>
                <a:cubicBezTo>
                  <a:pt x="9538168" y="1665340"/>
                  <a:pt x="9515793" y="1661633"/>
                  <a:pt x="9494982" y="1653309"/>
                </a:cubicBezTo>
                <a:cubicBezTo>
                  <a:pt x="9390385" y="1611470"/>
                  <a:pt x="9456727" y="1622680"/>
                  <a:pt x="9384146" y="1607127"/>
                </a:cubicBezTo>
                <a:cubicBezTo>
                  <a:pt x="9353445" y="1600548"/>
                  <a:pt x="9291782" y="1588654"/>
                  <a:pt x="9291782" y="1588654"/>
                </a:cubicBezTo>
                <a:cubicBezTo>
                  <a:pt x="9260994" y="1573260"/>
                  <a:pt x="9229791" y="1558671"/>
                  <a:pt x="9199419" y="1542472"/>
                </a:cubicBezTo>
                <a:cubicBezTo>
                  <a:pt x="9183579" y="1534024"/>
                  <a:pt x="9168461" y="1524278"/>
                  <a:pt x="9153237" y="1514763"/>
                </a:cubicBezTo>
                <a:cubicBezTo>
                  <a:pt x="9143824" y="1508880"/>
                  <a:pt x="9135960" y="1500085"/>
                  <a:pt x="9125528" y="1496291"/>
                </a:cubicBezTo>
                <a:cubicBezTo>
                  <a:pt x="9104158" y="1488520"/>
                  <a:pt x="9043848" y="1477085"/>
                  <a:pt x="9014691" y="1468581"/>
                </a:cubicBezTo>
                <a:cubicBezTo>
                  <a:pt x="8940800" y="1447030"/>
                  <a:pt x="8868156" y="1420624"/>
                  <a:pt x="8793019" y="1403927"/>
                </a:cubicBezTo>
                <a:cubicBezTo>
                  <a:pt x="8704942" y="1384354"/>
                  <a:pt x="8660143" y="1373430"/>
                  <a:pt x="8562110" y="1357745"/>
                </a:cubicBezTo>
                <a:cubicBezTo>
                  <a:pt x="8534580" y="1353340"/>
                  <a:pt x="8506671" y="1351767"/>
                  <a:pt x="8478982" y="1348509"/>
                </a:cubicBezTo>
                <a:cubicBezTo>
                  <a:pt x="8289504" y="1326217"/>
                  <a:pt x="8490203" y="1341851"/>
                  <a:pt x="8100291" y="1330036"/>
                </a:cubicBezTo>
                <a:cubicBezTo>
                  <a:pt x="8094134" y="1314642"/>
                  <a:pt x="8089234" y="1298683"/>
                  <a:pt x="8081819" y="1283854"/>
                </a:cubicBezTo>
                <a:cubicBezTo>
                  <a:pt x="8073791" y="1267797"/>
                  <a:pt x="8061015" y="1254243"/>
                  <a:pt x="8054110" y="1237672"/>
                </a:cubicBezTo>
                <a:cubicBezTo>
                  <a:pt x="8011486" y="1135375"/>
                  <a:pt x="8067121" y="1159831"/>
                  <a:pt x="7970982" y="1025236"/>
                </a:cubicBezTo>
                <a:cubicBezTo>
                  <a:pt x="7955588" y="1003684"/>
                  <a:pt x="7938426" y="983292"/>
                  <a:pt x="7924800" y="960581"/>
                </a:cubicBezTo>
                <a:cubicBezTo>
                  <a:pt x="7892014" y="905938"/>
                  <a:pt x="7879526" y="860796"/>
                  <a:pt x="7850910" y="803563"/>
                </a:cubicBezTo>
                <a:cubicBezTo>
                  <a:pt x="7836734" y="775211"/>
                  <a:pt x="7819319" y="748576"/>
                  <a:pt x="7804728" y="720436"/>
                </a:cubicBezTo>
                <a:cubicBezTo>
                  <a:pt x="7776207" y="665431"/>
                  <a:pt x="7750669" y="608899"/>
                  <a:pt x="7721600" y="554181"/>
                </a:cubicBezTo>
                <a:cubicBezTo>
                  <a:pt x="7698309" y="510340"/>
                  <a:pt x="7672340" y="467975"/>
                  <a:pt x="7647710" y="424872"/>
                </a:cubicBezTo>
                <a:cubicBezTo>
                  <a:pt x="7639180" y="409945"/>
                  <a:pt x="7596541" y="334265"/>
                  <a:pt x="7583055" y="314036"/>
                </a:cubicBezTo>
                <a:cubicBezTo>
                  <a:pt x="7521479" y="221673"/>
                  <a:pt x="7555346" y="249382"/>
                  <a:pt x="7499928" y="212436"/>
                </a:cubicBezTo>
                <a:cubicBezTo>
                  <a:pt x="7481455" y="184727"/>
                  <a:pt x="7476103" y="139840"/>
                  <a:pt x="7444510" y="129309"/>
                </a:cubicBezTo>
                <a:lnTo>
                  <a:pt x="7389091" y="110836"/>
                </a:lnTo>
                <a:cubicBezTo>
                  <a:pt x="7339831" y="113915"/>
                  <a:pt x="7290421" y="115161"/>
                  <a:pt x="7241310" y="120072"/>
                </a:cubicBezTo>
                <a:cubicBezTo>
                  <a:pt x="7228679" y="121335"/>
                  <a:pt x="7216756" y="126555"/>
                  <a:pt x="7204364" y="129309"/>
                </a:cubicBezTo>
                <a:cubicBezTo>
                  <a:pt x="7189039" y="132715"/>
                  <a:pt x="7173412" y="134738"/>
                  <a:pt x="7158182" y="138545"/>
                </a:cubicBezTo>
                <a:cubicBezTo>
                  <a:pt x="7124127" y="147059"/>
                  <a:pt x="7090637" y="157740"/>
                  <a:pt x="7056582" y="166254"/>
                </a:cubicBezTo>
                <a:cubicBezTo>
                  <a:pt x="7041352" y="170062"/>
                  <a:pt x="7025725" y="172085"/>
                  <a:pt x="7010400" y="175491"/>
                </a:cubicBezTo>
                <a:cubicBezTo>
                  <a:pt x="6977476" y="182808"/>
                  <a:pt x="6962095" y="189320"/>
                  <a:pt x="6927273" y="193963"/>
                </a:cubicBezTo>
                <a:cubicBezTo>
                  <a:pt x="6835034" y="206262"/>
                  <a:pt x="6743327" y="207779"/>
                  <a:pt x="6650182" y="212436"/>
                </a:cubicBezTo>
                <a:cubicBezTo>
                  <a:pt x="6505479" y="209357"/>
                  <a:pt x="6360809" y="203200"/>
                  <a:pt x="6216073" y="203200"/>
                </a:cubicBezTo>
                <a:cubicBezTo>
                  <a:pt x="5923677" y="203200"/>
                  <a:pt x="5858991" y="208670"/>
                  <a:pt x="5624946" y="221672"/>
                </a:cubicBezTo>
                <a:cubicBezTo>
                  <a:pt x="5574556" y="227971"/>
                  <a:pt x="5518258" y="235352"/>
                  <a:pt x="5467928" y="240145"/>
                </a:cubicBezTo>
                <a:cubicBezTo>
                  <a:pt x="5431021" y="243660"/>
                  <a:pt x="5394037" y="246302"/>
                  <a:pt x="5357091" y="249381"/>
                </a:cubicBezTo>
                <a:cubicBezTo>
                  <a:pt x="5271743" y="247396"/>
                  <a:pt x="5050954" y="265211"/>
                  <a:pt x="4913746" y="230909"/>
                </a:cubicBezTo>
                <a:cubicBezTo>
                  <a:pt x="4904301" y="228548"/>
                  <a:pt x="4895273" y="224751"/>
                  <a:pt x="4886037" y="221672"/>
                </a:cubicBezTo>
                <a:cubicBezTo>
                  <a:pt x="4830619" y="224751"/>
                  <a:pt x="4775036" y="225647"/>
                  <a:pt x="4719782" y="230909"/>
                </a:cubicBezTo>
                <a:cubicBezTo>
                  <a:pt x="4710090" y="231832"/>
                  <a:pt x="4701518" y="237784"/>
                  <a:pt x="4692073" y="240145"/>
                </a:cubicBezTo>
                <a:cubicBezTo>
                  <a:pt x="4624849" y="256950"/>
                  <a:pt x="4664571" y="242151"/>
                  <a:pt x="4590473" y="258618"/>
                </a:cubicBezTo>
                <a:cubicBezTo>
                  <a:pt x="4580969" y="260730"/>
                  <a:pt x="4572311" y="265945"/>
                  <a:pt x="4562764" y="267854"/>
                </a:cubicBezTo>
                <a:cubicBezTo>
                  <a:pt x="4541417" y="272124"/>
                  <a:pt x="4519457" y="272822"/>
                  <a:pt x="4498110" y="277091"/>
                </a:cubicBezTo>
                <a:cubicBezTo>
                  <a:pt x="4473215" y="282070"/>
                  <a:pt x="4449262" y="291389"/>
                  <a:pt x="4424219" y="295563"/>
                </a:cubicBezTo>
                <a:cubicBezTo>
                  <a:pt x="4405746" y="298642"/>
                  <a:pt x="4387164" y="301127"/>
                  <a:pt x="4368800" y="304800"/>
                </a:cubicBezTo>
                <a:cubicBezTo>
                  <a:pt x="4356353" y="307290"/>
                  <a:pt x="4344061" y="310549"/>
                  <a:pt x="4331855" y="314036"/>
                </a:cubicBezTo>
                <a:cubicBezTo>
                  <a:pt x="4322494" y="316711"/>
                  <a:pt x="4313650" y="321160"/>
                  <a:pt x="4304146" y="323272"/>
                </a:cubicBezTo>
                <a:cubicBezTo>
                  <a:pt x="4285864" y="327335"/>
                  <a:pt x="4267267" y="329860"/>
                  <a:pt x="4248728" y="332509"/>
                </a:cubicBezTo>
                <a:cubicBezTo>
                  <a:pt x="4178104" y="342598"/>
                  <a:pt x="4148853" y="344107"/>
                  <a:pt x="4073237" y="350981"/>
                </a:cubicBezTo>
                <a:cubicBezTo>
                  <a:pt x="4060447" y="353539"/>
                  <a:pt x="4015319" y="360580"/>
                  <a:pt x="3999346" y="369454"/>
                </a:cubicBezTo>
                <a:cubicBezTo>
                  <a:pt x="3979938" y="380236"/>
                  <a:pt x="3943928" y="406400"/>
                  <a:pt x="3943928" y="406400"/>
                </a:cubicBezTo>
                <a:cubicBezTo>
                  <a:pt x="3937770" y="415636"/>
                  <a:pt x="3933305" y="426260"/>
                  <a:pt x="3925455" y="434109"/>
                </a:cubicBezTo>
                <a:cubicBezTo>
                  <a:pt x="3917606" y="441958"/>
                  <a:pt x="3904112" y="443487"/>
                  <a:pt x="3897746" y="452581"/>
                </a:cubicBezTo>
                <a:cubicBezTo>
                  <a:pt x="3817005" y="567924"/>
                  <a:pt x="3903464" y="494474"/>
                  <a:pt x="3823855" y="554181"/>
                </a:cubicBezTo>
                <a:cubicBezTo>
                  <a:pt x="3817697" y="563418"/>
                  <a:pt x="3812489" y="573363"/>
                  <a:pt x="3805382" y="581891"/>
                </a:cubicBezTo>
                <a:cubicBezTo>
                  <a:pt x="3786991" y="603960"/>
                  <a:pt x="3746021" y="638623"/>
                  <a:pt x="3722255" y="646545"/>
                </a:cubicBezTo>
                <a:lnTo>
                  <a:pt x="3639128" y="674254"/>
                </a:lnTo>
                <a:lnTo>
                  <a:pt x="3583710" y="692727"/>
                </a:lnTo>
                <a:cubicBezTo>
                  <a:pt x="3574473" y="695806"/>
                  <a:pt x="3565445" y="699601"/>
                  <a:pt x="3556000" y="701963"/>
                </a:cubicBezTo>
                <a:lnTo>
                  <a:pt x="3519055" y="711200"/>
                </a:lnTo>
                <a:cubicBezTo>
                  <a:pt x="3512897" y="720436"/>
                  <a:pt x="3502407" y="727959"/>
                  <a:pt x="3500582" y="738909"/>
                </a:cubicBezTo>
                <a:cubicBezTo>
                  <a:pt x="3493500" y="781401"/>
                  <a:pt x="3605263" y="817971"/>
                  <a:pt x="3500582" y="868218"/>
                </a:cubicBezTo>
                <a:cubicBezTo>
                  <a:pt x="3433910" y="900220"/>
                  <a:pt x="3352801" y="874375"/>
                  <a:pt x="3278910" y="877454"/>
                </a:cubicBezTo>
                <a:cubicBezTo>
                  <a:pt x="3263516" y="880533"/>
                  <a:pt x="3248025" y="883161"/>
                  <a:pt x="3232728" y="886691"/>
                </a:cubicBezTo>
                <a:cubicBezTo>
                  <a:pt x="3207990" y="892400"/>
                  <a:pt x="3184029" y="902014"/>
                  <a:pt x="3158837" y="905163"/>
                </a:cubicBezTo>
                <a:lnTo>
                  <a:pt x="3084946" y="914400"/>
                </a:lnTo>
                <a:cubicBezTo>
                  <a:pt x="3075710" y="917479"/>
                  <a:pt x="3064840" y="917554"/>
                  <a:pt x="3057237" y="923636"/>
                </a:cubicBezTo>
                <a:cubicBezTo>
                  <a:pt x="3048569" y="930571"/>
                  <a:pt x="3049374" y="948080"/>
                  <a:pt x="3038764" y="951345"/>
                </a:cubicBezTo>
                <a:cubicBezTo>
                  <a:pt x="3006261" y="961346"/>
                  <a:pt x="2970962" y="956826"/>
                  <a:pt x="2937164" y="960581"/>
                </a:cubicBezTo>
                <a:cubicBezTo>
                  <a:pt x="2822798" y="973288"/>
                  <a:pt x="2615523" y="1003035"/>
                  <a:pt x="2521528" y="1016000"/>
                </a:cubicBezTo>
                <a:lnTo>
                  <a:pt x="2216728" y="1108363"/>
                </a:lnTo>
                <a:cubicBezTo>
                  <a:pt x="2118073" y="1138718"/>
                  <a:pt x="2022379" y="1180484"/>
                  <a:pt x="1921164" y="1200727"/>
                </a:cubicBezTo>
                <a:cubicBezTo>
                  <a:pt x="1752505" y="1234459"/>
                  <a:pt x="1708631" y="1239789"/>
                  <a:pt x="1514764" y="1302327"/>
                </a:cubicBezTo>
                <a:cubicBezTo>
                  <a:pt x="1411876" y="1335517"/>
                  <a:pt x="1310535" y="1373501"/>
                  <a:pt x="1209964" y="1413163"/>
                </a:cubicBezTo>
                <a:cubicBezTo>
                  <a:pt x="1091874" y="1459734"/>
                  <a:pt x="980570" y="1524468"/>
                  <a:pt x="858982" y="1560945"/>
                </a:cubicBezTo>
                <a:cubicBezTo>
                  <a:pt x="828194" y="1570181"/>
                  <a:pt x="797704" y="1580474"/>
                  <a:pt x="766619" y="1588654"/>
                </a:cubicBezTo>
                <a:cubicBezTo>
                  <a:pt x="702639" y="1605491"/>
                  <a:pt x="603274" y="1621226"/>
                  <a:pt x="544946" y="1634836"/>
                </a:cubicBezTo>
                <a:cubicBezTo>
                  <a:pt x="498400" y="1645697"/>
                  <a:pt x="453267" y="1662407"/>
                  <a:pt x="406400" y="1671781"/>
                </a:cubicBezTo>
                <a:cubicBezTo>
                  <a:pt x="391006" y="1674860"/>
                  <a:pt x="375449" y="1677210"/>
                  <a:pt x="360219" y="1681018"/>
                </a:cubicBezTo>
                <a:cubicBezTo>
                  <a:pt x="312577" y="1692929"/>
                  <a:pt x="285783" y="1702751"/>
                  <a:pt x="240146" y="1717963"/>
                </a:cubicBezTo>
                <a:cubicBezTo>
                  <a:pt x="208593" y="1744258"/>
                  <a:pt x="174755" y="1769622"/>
                  <a:pt x="147782" y="1801091"/>
                </a:cubicBezTo>
                <a:cubicBezTo>
                  <a:pt x="140558" y="1809519"/>
                  <a:pt x="134701" y="1819096"/>
                  <a:pt x="129310" y="1828800"/>
                </a:cubicBezTo>
                <a:cubicBezTo>
                  <a:pt x="119280" y="1846854"/>
                  <a:pt x="109014" y="1864941"/>
                  <a:pt x="101600" y="1884218"/>
                </a:cubicBezTo>
                <a:cubicBezTo>
                  <a:pt x="87215" y="1921619"/>
                  <a:pt x="84275" y="1949476"/>
                  <a:pt x="73891" y="1985818"/>
                </a:cubicBezTo>
                <a:cubicBezTo>
                  <a:pt x="52920" y="2059214"/>
                  <a:pt x="40001" y="2087562"/>
                  <a:pt x="27710" y="2161309"/>
                </a:cubicBezTo>
                <a:cubicBezTo>
                  <a:pt x="23127" y="2188809"/>
                  <a:pt x="22158" y="2216801"/>
                  <a:pt x="18473" y="2244436"/>
                </a:cubicBezTo>
                <a:cubicBezTo>
                  <a:pt x="-4443" y="2416302"/>
                  <a:pt x="25298" y="2139250"/>
                  <a:pt x="0" y="2392218"/>
                </a:cubicBezTo>
                <a:cubicBezTo>
                  <a:pt x="2939" y="2545026"/>
                  <a:pt x="-1271" y="2805012"/>
                  <a:pt x="18473" y="2992581"/>
                </a:cubicBezTo>
                <a:cubicBezTo>
                  <a:pt x="19679" y="3004041"/>
                  <a:pt x="32932" y="3079464"/>
                  <a:pt x="36946" y="3094181"/>
                </a:cubicBezTo>
                <a:cubicBezTo>
                  <a:pt x="42069" y="3112967"/>
                  <a:pt x="50207" y="3130838"/>
                  <a:pt x="55419" y="3149600"/>
                </a:cubicBezTo>
                <a:cubicBezTo>
                  <a:pt x="69683" y="3200950"/>
                  <a:pt x="83779" y="3271628"/>
                  <a:pt x="101600" y="3325091"/>
                </a:cubicBezTo>
                <a:cubicBezTo>
                  <a:pt x="106843" y="3340820"/>
                  <a:pt x="113915" y="3355878"/>
                  <a:pt x="120073" y="3371272"/>
                </a:cubicBezTo>
                <a:cubicBezTo>
                  <a:pt x="142201" y="3504033"/>
                  <a:pt x="112363" y="3371756"/>
                  <a:pt x="147782" y="3454400"/>
                </a:cubicBezTo>
                <a:cubicBezTo>
                  <a:pt x="152782" y="3466068"/>
                  <a:pt x="153371" y="3479186"/>
                  <a:pt x="157019" y="3491345"/>
                </a:cubicBezTo>
                <a:cubicBezTo>
                  <a:pt x="162614" y="3509996"/>
                  <a:pt x="168002" y="3528789"/>
                  <a:pt x="175491" y="3546763"/>
                </a:cubicBezTo>
                <a:cubicBezTo>
                  <a:pt x="183434" y="3565827"/>
                  <a:pt x="195257" y="3583117"/>
                  <a:pt x="203200" y="3602181"/>
                </a:cubicBezTo>
                <a:cubicBezTo>
                  <a:pt x="210689" y="3620155"/>
                  <a:pt x="214441" y="3639520"/>
                  <a:pt x="221673" y="3657600"/>
                </a:cubicBezTo>
                <a:cubicBezTo>
                  <a:pt x="226787" y="3670384"/>
                  <a:pt x="234722" y="3681890"/>
                  <a:pt x="240146" y="3694545"/>
                </a:cubicBezTo>
                <a:cubicBezTo>
                  <a:pt x="266877" y="3756917"/>
                  <a:pt x="223575" y="3682749"/>
                  <a:pt x="277091" y="3759200"/>
                </a:cubicBezTo>
                <a:cubicBezTo>
                  <a:pt x="289823" y="3777388"/>
                  <a:pt x="292975" y="3807597"/>
                  <a:pt x="314037" y="3814618"/>
                </a:cubicBezTo>
                <a:cubicBezTo>
                  <a:pt x="340440" y="3823419"/>
                  <a:pt x="349705" y="3827294"/>
                  <a:pt x="378691" y="3833091"/>
                </a:cubicBezTo>
                <a:cubicBezTo>
                  <a:pt x="397055" y="3836764"/>
                  <a:pt x="415637" y="3839248"/>
                  <a:pt x="434110" y="3842327"/>
                </a:cubicBezTo>
                <a:cubicBezTo>
                  <a:pt x="452583" y="3848485"/>
                  <a:pt x="471689" y="3852995"/>
                  <a:pt x="489528" y="3860800"/>
                </a:cubicBezTo>
                <a:cubicBezTo>
                  <a:pt x="521064" y="3874597"/>
                  <a:pt x="581891" y="3906981"/>
                  <a:pt x="581891" y="3906981"/>
                </a:cubicBezTo>
                <a:cubicBezTo>
                  <a:pt x="591127" y="3916218"/>
                  <a:pt x="601099" y="3924773"/>
                  <a:pt x="609600" y="3934691"/>
                </a:cubicBezTo>
                <a:cubicBezTo>
                  <a:pt x="628977" y="3957297"/>
                  <a:pt x="645268" y="3980543"/>
                  <a:pt x="655782" y="4008581"/>
                </a:cubicBezTo>
                <a:cubicBezTo>
                  <a:pt x="660239" y="4020467"/>
                  <a:pt x="661532" y="4033321"/>
                  <a:pt x="665019" y="4045527"/>
                </a:cubicBezTo>
                <a:cubicBezTo>
                  <a:pt x="671969" y="4069853"/>
                  <a:pt x="679291" y="4087785"/>
                  <a:pt x="692728" y="4110181"/>
                </a:cubicBezTo>
                <a:cubicBezTo>
                  <a:pt x="704151" y="4129219"/>
                  <a:pt x="713974" y="4149901"/>
                  <a:pt x="729673" y="4165600"/>
                </a:cubicBezTo>
                <a:cubicBezTo>
                  <a:pt x="765231" y="4201158"/>
                  <a:pt x="750136" y="4182441"/>
                  <a:pt x="775855" y="4221018"/>
                </a:cubicBezTo>
                <a:cubicBezTo>
                  <a:pt x="778934" y="4230254"/>
                  <a:pt x="779691" y="4240626"/>
                  <a:pt x="785091" y="4248727"/>
                </a:cubicBezTo>
                <a:cubicBezTo>
                  <a:pt x="799315" y="4270062"/>
                  <a:pt x="820063" y="4281278"/>
                  <a:pt x="840510" y="4294909"/>
                </a:cubicBezTo>
                <a:lnTo>
                  <a:pt x="895928" y="4378036"/>
                </a:lnTo>
                <a:lnTo>
                  <a:pt x="914400" y="4405745"/>
                </a:lnTo>
                <a:cubicBezTo>
                  <a:pt x="920558" y="4414981"/>
                  <a:pt x="928750" y="4423147"/>
                  <a:pt x="932873" y="4433454"/>
                </a:cubicBezTo>
                <a:cubicBezTo>
                  <a:pt x="939031" y="4448848"/>
                  <a:pt x="945524" y="4464112"/>
                  <a:pt x="951346" y="4479636"/>
                </a:cubicBezTo>
                <a:cubicBezTo>
                  <a:pt x="954764" y="4488752"/>
                  <a:pt x="955854" y="4498834"/>
                  <a:pt x="960582" y="4507345"/>
                </a:cubicBezTo>
                <a:cubicBezTo>
                  <a:pt x="971364" y="4526753"/>
                  <a:pt x="997528" y="4562763"/>
                  <a:pt x="997528" y="4562763"/>
                </a:cubicBezTo>
                <a:cubicBezTo>
                  <a:pt x="1015508" y="4616706"/>
                  <a:pt x="992696" y="4567168"/>
                  <a:pt x="1034473" y="4608945"/>
                </a:cubicBezTo>
                <a:cubicBezTo>
                  <a:pt x="1042322" y="4616794"/>
                  <a:pt x="1045097" y="4628805"/>
                  <a:pt x="1052946" y="4636654"/>
                </a:cubicBezTo>
                <a:cubicBezTo>
                  <a:pt x="1099016" y="4682724"/>
                  <a:pt x="1188892" y="4661494"/>
                  <a:pt x="1237673" y="4664363"/>
                </a:cubicBezTo>
                <a:cubicBezTo>
                  <a:pt x="1482565" y="4643956"/>
                  <a:pt x="1231747" y="4665880"/>
                  <a:pt x="1431637" y="4645891"/>
                </a:cubicBezTo>
                <a:lnTo>
                  <a:pt x="1533237" y="4636654"/>
                </a:lnTo>
                <a:cubicBezTo>
                  <a:pt x="1557923" y="4634055"/>
                  <a:pt x="1582379" y="4629322"/>
                  <a:pt x="1607128" y="4627418"/>
                </a:cubicBezTo>
                <a:cubicBezTo>
                  <a:pt x="1722905" y="4618512"/>
                  <a:pt x="1918045" y="4612823"/>
                  <a:pt x="2022764" y="4608945"/>
                </a:cubicBezTo>
                <a:cubicBezTo>
                  <a:pt x="2140253" y="4585448"/>
                  <a:pt x="2108668" y="4589794"/>
                  <a:pt x="2318328" y="4581236"/>
                </a:cubicBezTo>
                <a:cubicBezTo>
                  <a:pt x="2536827" y="4572318"/>
                  <a:pt x="2974110" y="4562763"/>
                  <a:pt x="2974110" y="4562763"/>
                </a:cubicBezTo>
                <a:cubicBezTo>
                  <a:pt x="3032444" y="4554430"/>
                  <a:pt x="3033181" y="4555544"/>
                  <a:pt x="3084946" y="4544291"/>
                </a:cubicBezTo>
                <a:cubicBezTo>
                  <a:pt x="3140420" y="4532231"/>
                  <a:pt x="3194777" y="4513614"/>
                  <a:pt x="3251200" y="4507345"/>
                </a:cubicBezTo>
                <a:cubicBezTo>
                  <a:pt x="3278909" y="4504266"/>
                  <a:pt x="3306728" y="4502052"/>
                  <a:pt x="3334328" y="4498109"/>
                </a:cubicBezTo>
                <a:cubicBezTo>
                  <a:pt x="3349869" y="4495889"/>
                  <a:pt x="3364907" y="4490606"/>
                  <a:pt x="3380510" y="4488872"/>
                </a:cubicBezTo>
                <a:cubicBezTo>
                  <a:pt x="3420407" y="4484439"/>
                  <a:pt x="3460558" y="4482715"/>
                  <a:pt x="3500582" y="4479636"/>
                </a:cubicBezTo>
                <a:cubicBezTo>
                  <a:pt x="3519055" y="4476557"/>
                  <a:pt x="3537674" y="4474258"/>
                  <a:pt x="3556000" y="4470400"/>
                </a:cubicBezTo>
                <a:cubicBezTo>
                  <a:pt x="3596195" y="4461938"/>
                  <a:pt x="3635659" y="4450039"/>
                  <a:pt x="3676073" y="4442691"/>
                </a:cubicBezTo>
                <a:cubicBezTo>
                  <a:pt x="3703503" y="4437704"/>
                  <a:pt x="3731601" y="4437397"/>
                  <a:pt x="3759200" y="4433454"/>
                </a:cubicBezTo>
                <a:cubicBezTo>
                  <a:pt x="3774741" y="4431234"/>
                  <a:pt x="3789841" y="4426438"/>
                  <a:pt x="3805382" y="4424218"/>
                </a:cubicBezTo>
                <a:cubicBezTo>
                  <a:pt x="3854527" y="4417197"/>
                  <a:pt x="3953164" y="4405745"/>
                  <a:pt x="3953164" y="4405745"/>
                </a:cubicBezTo>
                <a:cubicBezTo>
                  <a:pt x="3974716" y="4399587"/>
                  <a:pt x="3997008" y="4395596"/>
                  <a:pt x="4017819" y="4387272"/>
                </a:cubicBezTo>
                <a:cubicBezTo>
                  <a:pt x="4028126" y="4383149"/>
                  <a:pt x="4036009" y="4374511"/>
                  <a:pt x="4045528" y="4368800"/>
                </a:cubicBezTo>
                <a:cubicBezTo>
                  <a:pt x="4066813" y="4356029"/>
                  <a:pt x="4087981" y="4342955"/>
                  <a:pt x="4110182" y="4331854"/>
                </a:cubicBezTo>
                <a:cubicBezTo>
                  <a:pt x="4127965" y="4322962"/>
                  <a:pt x="4157090" y="4319296"/>
                  <a:pt x="4174837" y="4313381"/>
                </a:cubicBezTo>
                <a:cubicBezTo>
                  <a:pt x="4190566" y="4308138"/>
                  <a:pt x="4205625" y="4301066"/>
                  <a:pt x="4221019" y="4294909"/>
                </a:cubicBezTo>
                <a:cubicBezTo>
                  <a:pt x="4224098" y="4285673"/>
                  <a:pt x="4223371" y="4274084"/>
                  <a:pt x="4230255" y="4267200"/>
                </a:cubicBezTo>
                <a:cubicBezTo>
                  <a:pt x="4272738" y="4224716"/>
                  <a:pt x="4313599" y="4223245"/>
                  <a:pt x="4368800" y="4202545"/>
                </a:cubicBezTo>
                <a:cubicBezTo>
                  <a:pt x="4483166" y="4159658"/>
                  <a:pt x="4414434" y="4166814"/>
                  <a:pt x="4590473" y="4119418"/>
                </a:cubicBezTo>
                <a:cubicBezTo>
                  <a:pt x="4617394" y="4112170"/>
                  <a:pt x="4645891" y="4113260"/>
                  <a:pt x="4673600" y="4110181"/>
                </a:cubicBezTo>
                <a:cubicBezTo>
                  <a:pt x="4698230" y="4100945"/>
                  <a:pt x="4721912" y="4088611"/>
                  <a:pt x="4747491" y="4082472"/>
                </a:cubicBezTo>
                <a:cubicBezTo>
                  <a:pt x="5051521" y="4009505"/>
                  <a:pt x="4800460" y="4079267"/>
                  <a:pt x="4969164" y="4045527"/>
                </a:cubicBezTo>
                <a:cubicBezTo>
                  <a:pt x="5009443" y="4037471"/>
                  <a:pt x="5048574" y="4023627"/>
                  <a:pt x="5089237" y="4017818"/>
                </a:cubicBezTo>
                <a:cubicBezTo>
                  <a:pt x="5129876" y="4012012"/>
                  <a:pt x="5408792" y="3999962"/>
                  <a:pt x="5421746" y="3999345"/>
                </a:cubicBezTo>
                <a:cubicBezTo>
                  <a:pt x="5504873" y="4002424"/>
                  <a:pt x="5588285" y="4001050"/>
                  <a:pt x="5671128" y="4008581"/>
                </a:cubicBezTo>
                <a:cubicBezTo>
                  <a:pt x="5690520" y="4010344"/>
                  <a:pt x="5708073" y="4020896"/>
                  <a:pt x="5726546" y="4027054"/>
                </a:cubicBezTo>
                <a:cubicBezTo>
                  <a:pt x="5735782" y="4030133"/>
                  <a:pt x="5746154" y="4030891"/>
                  <a:pt x="5754255" y="4036291"/>
                </a:cubicBezTo>
                <a:cubicBezTo>
                  <a:pt x="5763491" y="4042448"/>
                  <a:pt x="5771820" y="4050255"/>
                  <a:pt x="5781964" y="4054763"/>
                </a:cubicBezTo>
                <a:cubicBezTo>
                  <a:pt x="5799758" y="4062671"/>
                  <a:pt x="5819082" y="4066582"/>
                  <a:pt x="5837382" y="4073236"/>
                </a:cubicBezTo>
                <a:cubicBezTo>
                  <a:pt x="5852964" y="4078902"/>
                  <a:pt x="5867950" y="4086133"/>
                  <a:pt x="5883564" y="4091709"/>
                </a:cubicBezTo>
                <a:cubicBezTo>
                  <a:pt x="5911070" y="4101533"/>
                  <a:pt x="5937881" y="4114617"/>
                  <a:pt x="5966691" y="4119418"/>
                </a:cubicBezTo>
                <a:cubicBezTo>
                  <a:pt x="6006821" y="4126106"/>
                  <a:pt x="6029542" y="4129280"/>
                  <a:pt x="6068291" y="4137891"/>
                </a:cubicBezTo>
                <a:cubicBezTo>
                  <a:pt x="6080683" y="4140645"/>
                  <a:pt x="6093031" y="4143640"/>
                  <a:pt x="6105237" y="4147127"/>
                </a:cubicBezTo>
                <a:cubicBezTo>
                  <a:pt x="6114598" y="4149802"/>
                  <a:pt x="6123469" y="4154133"/>
                  <a:pt x="6132946" y="4156363"/>
                </a:cubicBezTo>
                <a:cubicBezTo>
                  <a:pt x="6175856" y="4166459"/>
                  <a:pt x="6218617" y="4177838"/>
                  <a:pt x="6262255" y="4184072"/>
                </a:cubicBezTo>
                <a:cubicBezTo>
                  <a:pt x="6305034" y="4190183"/>
                  <a:pt x="6348439" y="4190556"/>
                  <a:pt x="6391564" y="4193309"/>
                </a:cubicBezTo>
                <a:lnTo>
                  <a:pt x="6696364" y="4211781"/>
                </a:lnTo>
                <a:lnTo>
                  <a:pt x="7204364" y="4202545"/>
                </a:lnTo>
                <a:cubicBezTo>
                  <a:pt x="7232230" y="4201674"/>
                  <a:pt x="7259651" y="4194800"/>
                  <a:pt x="7287491" y="4193309"/>
                </a:cubicBezTo>
                <a:cubicBezTo>
                  <a:pt x="7432118" y="4185561"/>
                  <a:pt x="7576897" y="4180994"/>
                  <a:pt x="7721600" y="4174836"/>
                </a:cubicBezTo>
                <a:cubicBezTo>
                  <a:pt x="7755467" y="4171757"/>
                  <a:pt x="7789194" y="4165600"/>
                  <a:pt x="7823200" y="4165600"/>
                </a:cubicBezTo>
                <a:cubicBezTo>
                  <a:pt x="7837747" y="4165600"/>
                  <a:pt x="7911438" y="4192233"/>
                  <a:pt x="7915564" y="4193309"/>
                </a:cubicBezTo>
                <a:cubicBezTo>
                  <a:pt x="7967591" y="4206881"/>
                  <a:pt x="8019918" y="4219411"/>
                  <a:pt x="8072582" y="4230254"/>
                </a:cubicBezTo>
                <a:cubicBezTo>
                  <a:pt x="8124638" y="4240971"/>
                  <a:pt x="8178526" y="4243260"/>
                  <a:pt x="8229600" y="4257963"/>
                </a:cubicBezTo>
                <a:cubicBezTo>
                  <a:pt x="8382106" y="4301866"/>
                  <a:pt x="8526564" y="4374622"/>
                  <a:pt x="8682182" y="4405745"/>
                </a:cubicBezTo>
                <a:cubicBezTo>
                  <a:pt x="8728364" y="4414981"/>
                  <a:pt x="8774073" y="4427019"/>
                  <a:pt x="8820728" y="4433454"/>
                </a:cubicBezTo>
                <a:cubicBezTo>
                  <a:pt x="8863536" y="4439359"/>
                  <a:pt x="8907002" y="4438779"/>
                  <a:pt x="8950037" y="4442691"/>
                </a:cubicBezTo>
                <a:cubicBezTo>
                  <a:pt x="9013989" y="4448505"/>
                  <a:pt x="9020963" y="4452181"/>
                  <a:pt x="9079346" y="4461163"/>
                </a:cubicBezTo>
                <a:cubicBezTo>
                  <a:pt x="9215453" y="4482103"/>
                  <a:pt x="9068945" y="4458359"/>
                  <a:pt x="9217891" y="4479636"/>
                </a:cubicBezTo>
                <a:cubicBezTo>
                  <a:pt x="9236431" y="4482284"/>
                  <a:pt x="9254837" y="4485793"/>
                  <a:pt x="9273310" y="4488872"/>
                </a:cubicBezTo>
                <a:cubicBezTo>
                  <a:pt x="9325649" y="4485793"/>
                  <a:pt x="9378379" y="4486720"/>
                  <a:pt x="9430328" y="4479636"/>
                </a:cubicBezTo>
                <a:cubicBezTo>
                  <a:pt x="9446756" y="4477396"/>
                  <a:pt x="9460663" y="4466039"/>
                  <a:pt x="9476510" y="4461163"/>
                </a:cubicBezTo>
                <a:cubicBezTo>
                  <a:pt x="9500775" y="4453697"/>
                  <a:pt x="9525662" y="4448400"/>
                  <a:pt x="9550400" y="4442691"/>
                </a:cubicBezTo>
                <a:cubicBezTo>
                  <a:pt x="9565697" y="4439161"/>
                  <a:pt x="9581300" y="4437050"/>
                  <a:pt x="9596582" y="4433454"/>
                </a:cubicBezTo>
                <a:cubicBezTo>
                  <a:pt x="9633652" y="4424731"/>
                  <a:pt x="9669854" y="4412006"/>
                  <a:pt x="9707419" y="4405745"/>
                </a:cubicBezTo>
                <a:cubicBezTo>
                  <a:pt x="9747541" y="4399058"/>
                  <a:pt x="9770276" y="4395882"/>
                  <a:pt x="9809019" y="4387272"/>
                </a:cubicBezTo>
                <a:cubicBezTo>
                  <a:pt x="9821411" y="4384518"/>
                  <a:pt x="9833649" y="4381115"/>
                  <a:pt x="9845964" y="4378036"/>
                </a:cubicBezTo>
                <a:lnTo>
                  <a:pt x="9901382" y="4341091"/>
                </a:lnTo>
                <a:cubicBezTo>
                  <a:pt x="9910618" y="4334933"/>
                  <a:pt x="9918560" y="4326128"/>
                  <a:pt x="9929091" y="4322618"/>
                </a:cubicBezTo>
                <a:lnTo>
                  <a:pt x="9984510" y="4304145"/>
                </a:lnTo>
                <a:cubicBezTo>
                  <a:pt x="9993746" y="4297987"/>
                  <a:pt x="10002290" y="4290636"/>
                  <a:pt x="10012219" y="4285672"/>
                </a:cubicBezTo>
                <a:cubicBezTo>
                  <a:pt x="10061554" y="4261004"/>
                  <a:pt x="10021036" y="4298980"/>
                  <a:pt x="10076873" y="4248727"/>
                </a:cubicBezTo>
                <a:cubicBezTo>
                  <a:pt x="10096291" y="4231251"/>
                  <a:pt x="10117800" y="4215046"/>
                  <a:pt x="10132291" y="4193309"/>
                </a:cubicBezTo>
                <a:cubicBezTo>
                  <a:pt x="10138449" y="4184073"/>
                  <a:pt x="10142915" y="4173449"/>
                  <a:pt x="10150764" y="4165600"/>
                </a:cubicBezTo>
                <a:cubicBezTo>
                  <a:pt x="10158613" y="4157751"/>
                  <a:pt x="10169237" y="4153285"/>
                  <a:pt x="10178473" y="4147127"/>
                </a:cubicBezTo>
                <a:cubicBezTo>
                  <a:pt x="10184631" y="4137891"/>
                  <a:pt x="10189097" y="4127267"/>
                  <a:pt x="10196946" y="4119418"/>
                </a:cubicBezTo>
                <a:cubicBezTo>
                  <a:pt x="10275503" y="4040861"/>
                  <a:pt x="10191691" y="4148300"/>
                  <a:pt x="10270837" y="4054763"/>
                </a:cubicBezTo>
                <a:cubicBezTo>
                  <a:pt x="10293512" y="4027966"/>
                  <a:pt x="10311878" y="3997610"/>
                  <a:pt x="10335491" y="3971636"/>
                </a:cubicBezTo>
                <a:cubicBezTo>
                  <a:pt x="10342958" y="3963422"/>
                  <a:pt x="10354772" y="3960387"/>
                  <a:pt x="10363200" y="3953163"/>
                </a:cubicBezTo>
                <a:cubicBezTo>
                  <a:pt x="10376423" y="3941829"/>
                  <a:pt x="10387831" y="3928533"/>
                  <a:pt x="10400146" y="3916218"/>
                </a:cubicBezTo>
                <a:cubicBezTo>
                  <a:pt x="10434329" y="3847851"/>
                  <a:pt x="10399521" y="3907733"/>
                  <a:pt x="10446328" y="3851563"/>
                </a:cubicBezTo>
                <a:cubicBezTo>
                  <a:pt x="10453434" y="3843035"/>
                  <a:pt x="10459293" y="3833492"/>
                  <a:pt x="10464800" y="3823854"/>
                </a:cubicBezTo>
                <a:cubicBezTo>
                  <a:pt x="10471631" y="3811899"/>
                  <a:pt x="10474458" y="3797486"/>
                  <a:pt x="10483273" y="3786909"/>
                </a:cubicBezTo>
                <a:cubicBezTo>
                  <a:pt x="10490380" y="3778381"/>
                  <a:pt x="10501746" y="3774594"/>
                  <a:pt x="10510982" y="3768436"/>
                </a:cubicBezTo>
                <a:cubicBezTo>
                  <a:pt x="10520218" y="3753042"/>
                  <a:pt x="10527323" y="3736148"/>
                  <a:pt x="10538691" y="3722254"/>
                </a:cubicBezTo>
                <a:cubicBezTo>
                  <a:pt x="10555234" y="3702035"/>
                  <a:pt x="10594110" y="3666836"/>
                  <a:pt x="10594110" y="3666836"/>
                </a:cubicBezTo>
                <a:cubicBezTo>
                  <a:pt x="10649930" y="3555194"/>
                  <a:pt x="10575017" y="3689747"/>
                  <a:pt x="10640291" y="3611418"/>
                </a:cubicBezTo>
                <a:cubicBezTo>
                  <a:pt x="10649106" y="3600840"/>
                  <a:pt x="10652606" y="3586787"/>
                  <a:pt x="10658764" y="3574472"/>
                </a:cubicBezTo>
                <a:cubicBezTo>
                  <a:pt x="10677608" y="3499092"/>
                  <a:pt x="10656491" y="3579549"/>
                  <a:pt x="10686473" y="3482109"/>
                </a:cubicBezTo>
                <a:cubicBezTo>
                  <a:pt x="10693065" y="3460686"/>
                  <a:pt x="10696900" y="3438374"/>
                  <a:pt x="10704946" y="3417454"/>
                </a:cubicBezTo>
                <a:cubicBezTo>
                  <a:pt x="10712360" y="3398178"/>
                  <a:pt x="10725241" y="3381312"/>
                  <a:pt x="10732655" y="3362036"/>
                </a:cubicBezTo>
                <a:cubicBezTo>
                  <a:pt x="10740701" y="3341116"/>
                  <a:pt x="10744442" y="3318775"/>
                  <a:pt x="10751128" y="3297381"/>
                </a:cubicBezTo>
                <a:cubicBezTo>
                  <a:pt x="10759840" y="3269503"/>
                  <a:pt x="10768352" y="3241515"/>
                  <a:pt x="10778837" y="3214254"/>
                </a:cubicBezTo>
                <a:cubicBezTo>
                  <a:pt x="10802495" y="3152744"/>
                  <a:pt x="10792369" y="3201584"/>
                  <a:pt x="10806546" y="3149600"/>
                </a:cubicBezTo>
                <a:cubicBezTo>
                  <a:pt x="10814034" y="3122144"/>
                  <a:pt x="10822109" y="3078366"/>
                  <a:pt x="10834255" y="3048000"/>
                </a:cubicBezTo>
                <a:cubicBezTo>
                  <a:pt x="10849120" y="3010838"/>
                  <a:pt x="10880437" y="2937163"/>
                  <a:pt x="10880437" y="2937163"/>
                </a:cubicBezTo>
                <a:cubicBezTo>
                  <a:pt x="10883516" y="2921769"/>
                  <a:pt x="10885542" y="2906127"/>
                  <a:pt x="10889673" y="2890981"/>
                </a:cubicBezTo>
                <a:cubicBezTo>
                  <a:pt x="10894796" y="2872195"/>
                  <a:pt x="10908146" y="2835563"/>
                  <a:pt x="10908146" y="2835563"/>
                </a:cubicBezTo>
                <a:cubicBezTo>
                  <a:pt x="10905067" y="2598496"/>
                  <a:pt x="10907081" y="2361309"/>
                  <a:pt x="10898910" y="2124363"/>
                </a:cubicBezTo>
                <a:cubicBezTo>
                  <a:pt x="10896505" y="2054604"/>
                  <a:pt x="10881896" y="2040630"/>
                  <a:pt x="10861964" y="1985818"/>
                </a:cubicBezTo>
                <a:cubicBezTo>
                  <a:pt x="10855310" y="1967518"/>
                  <a:pt x="10854292" y="1946602"/>
                  <a:pt x="10843491" y="1930400"/>
                </a:cubicBezTo>
                <a:cubicBezTo>
                  <a:pt x="10834952" y="1917592"/>
                  <a:pt x="10818861" y="1911927"/>
                  <a:pt x="10806546" y="1902691"/>
                </a:cubicBezTo>
                <a:cubicBezTo>
                  <a:pt x="10800388" y="1893454"/>
                  <a:pt x="10795297" y="1883410"/>
                  <a:pt x="10788073" y="1874981"/>
                </a:cubicBezTo>
                <a:cubicBezTo>
                  <a:pt x="10763667" y="1846507"/>
                  <a:pt x="10711202" y="1802850"/>
                  <a:pt x="10686473" y="1782618"/>
                </a:cubicBezTo>
                <a:cubicBezTo>
                  <a:pt x="10674559" y="1772870"/>
                  <a:pt x="10660675" y="1765525"/>
                  <a:pt x="10649528" y="1754909"/>
                </a:cubicBezTo>
                <a:cubicBezTo>
                  <a:pt x="10595928" y="1703861"/>
                  <a:pt x="10538750" y="1655690"/>
                  <a:pt x="10492510" y="1597891"/>
                </a:cubicBezTo>
                <a:cubicBezTo>
                  <a:pt x="10480195" y="1582497"/>
                  <a:pt x="10469504" y="1565649"/>
                  <a:pt x="10455564" y="1551709"/>
                </a:cubicBezTo>
                <a:cubicBezTo>
                  <a:pt x="10447715" y="1543860"/>
                  <a:pt x="10436383" y="1540343"/>
                  <a:pt x="10427855" y="1533236"/>
                </a:cubicBezTo>
                <a:cubicBezTo>
                  <a:pt x="10417820" y="1524874"/>
                  <a:pt x="10410775" y="1513119"/>
                  <a:pt x="10400146" y="1505527"/>
                </a:cubicBezTo>
                <a:cubicBezTo>
                  <a:pt x="10388942" y="1497524"/>
                  <a:pt x="10374521" y="1494891"/>
                  <a:pt x="10363200" y="1487054"/>
                </a:cubicBezTo>
                <a:cubicBezTo>
                  <a:pt x="10334338" y="1467073"/>
                  <a:pt x="10310174" y="1440460"/>
                  <a:pt x="10280073" y="1422400"/>
                </a:cubicBezTo>
                <a:cubicBezTo>
                  <a:pt x="10264679" y="1413164"/>
                  <a:pt x="10249115" y="1404206"/>
                  <a:pt x="10233891" y="1394691"/>
                </a:cubicBezTo>
                <a:cubicBezTo>
                  <a:pt x="10224478" y="1388808"/>
                  <a:pt x="10216326" y="1380727"/>
                  <a:pt x="10206182" y="1376218"/>
                </a:cubicBezTo>
                <a:cubicBezTo>
                  <a:pt x="10188388" y="1368310"/>
                  <a:pt x="10168180" y="1366453"/>
                  <a:pt x="10150764" y="1357745"/>
                </a:cubicBezTo>
                <a:cubicBezTo>
                  <a:pt x="10125694" y="1345210"/>
                  <a:pt x="10094446" y="1328306"/>
                  <a:pt x="10067637" y="1320800"/>
                </a:cubicBezTo>
                <a:cubicBezTo>
                  <a:pt x="10006517" y="1303687"/>
                  <a:pt x="9943124" y="1294689"/>
                  <a:pt x="9882910" y="1274618"/>
                </a:cubicBezTo>
                <a:cubicBezTo>
                  <a:pt x="9855201" y="1265382"/>
                  <a:pt x="9825142" y="1261401"/>
                  <a:pt x="9799782" y="1246909"/>
                </a:cubicBezTo>
                <a:cubicBezTo>
                  <a:pt x="9778231" y="1234594"/>
                  <a:pt x="9757329" y="1221064"/>
                  <a:pt x="9735128" y="1209963"/>
                </a:cubicBezTo>
                <a:cubicBezTo>
                  <a:pt x="9726420" y="1205609"/>
                  <a:pt x="9715930" y="1205455"/>
                  <a:pt x="9707419" y="1200727"/>
                </a:cubicBezTo>
                <a:cubicBezTo>
                  <a:pt x="9660339" y="1174572"/>
                  <a:pt x="9621351" y="1129710"/>
                  <a:pt x="9568873" y="1117600"/>
                </a:cubicBezTo>
                <a:cubicBezTo>
                  <a:pt x="9295593" y="1054534"/>
                  <a:pt x="9410543" y="1069618"/>
                  <a:pt x="9227128" y="1052945"/>
                </a:cubicBezTo>
                <a:cubicBezTo>
                  <a:pt x="9177867" y="1028315"/>
                  <a:pt x="9129757" y="1001235"/>
                  <a:pt x="9079346" y="979054"/>
                </a:cubicBezTo>
                <a:cubicBezTo>
                  <a:pt x="9052612" y="967291"/>
                  <a:pt x="9022739" y="963585"/>
                  <a:pt x="8996219" y="951345"/>
                </a:cubicBezTo>
                <a:cubicBezTo>
                  <a:pt x="8865579" y="891050"/>
                  <a:pt x="9076577" y="957614"/>
                  <a:pt x="8903855" y="895927"/>
                </a:cubicBezTo>
                <a:cubicBezTo>
                  <a:pt x="8879946" y="887388"/>
                  <a:pt x="8854230" y="884920"/>
                  <a:pt x="8829964" y="877454"/>
                </a:cubicBezTo>
                <a:cubicBezTo>
                  <a:pt x="8814117" y="872578"/>
                  <a:pt x="8799396" y="864557"/>
                  <a:pt x="8783782" y="858981"/>
                </a:cubicBezTo>
                <a:cubicBezTo>
                  <a:pt x="8756276" y="849157"/>
                  <a:pt x="8728797" y="839089"/>
                  <a:pt x="8700655" y="831272"/>
                </a:cubicBezTo>
                <a:cubicBezTo>
                  <a:pt x="8493032" y="773600"/>
                  <a:pt x="8751505" y="860733"/>
                  <a:pt x="8525164" y="775854"/>
                </a:cubicBezTo>
                <a:cubicBezTo>
                  <a:pt x="8506932" y="769017"/>
                  <a:pt x="8488357" y="763107"/>
                  <a:pt x="8469746" y="757381"/>
                </a:cubicBezTo>
                <a:cubicBezTo>
                  <a:pt x="8448323" y="750789"/>
                  <a:pt x="8425328" y="748546"/>
                  <a:pt x="8405091" y="738909"/>
                </a:cubicBezTo>
                <a:cubicBezTo>
                  <a:pt x="8295689" y="686813"/>
                  <a:pt x="8187358" y="632189"/>
                  <a:pt x="8081819" y="572654"/>
                </a:cubicBezTo>
                <a:cubicBezTo>
                  <a:pt x="8066650" y="564097"/>
                  <a:pt x="8059045" y="545832"/>
                  <a:pt x="8044873" y="535709"/>
                </a:cubicBezTo>
                <a:cubicBezTo>
                  <a:pt x="8037378" y="530355"/>
                  <a:pt x="7984553" y="518536"/>
                  <a:pt x="7980219" y="517236"/>
                </a:cubicBezTo>
                <a:cubicBezTo>
                  <a:pt x="7782079" y="457794"/>
                  <a:pt x="8046949" y="531608"/>
                  <a:pt x="7878619" y="489527"/>
                </a:cubicBezTo>
                <a:cubicBezTo>
                  <a:pt x="7869174" y="487166"/>
                  <a:pt x="7860533" y="481771"/>
                  <a:pt x="7850910" y="480291"/>
                </a:cubicBezTo>
                <a:cubicBezTo>
                  <a:pt x="7820328" y="475586"/>
                  <a:pt x="7789334" y="474133"/>
                  <a:pt x="7758546" y="471054"/>
                </a:cubicBezTo>
                <a:cubicBezTo>
                  <a:pt x="7746231" y="467975"/>
                  <a:pt x="7734147" y="463748"/>
                  <a:pt x="7721600" y="461818"/>
                </a:cubicBezTo>
                <a:cubicBezTo>
                  <a:pt x="7694045" y="457579"/>
                  <a:pt x="7665639" y="458850"/>
                  <a:pt x="7638473" y="452581"/>
                </a:cubicBezTo>
                <a:cubicBezTo>
                  <a:pt x="7625057" y="449485"/>
                  <a:pt x="7614183" y="439533"/>
                  <a:pt x="7601528" y="434109"/>
                </a:cubicBezTo>
                <a:cubicBezTo>
                  <a:pt x="7506386" y="393333"/>
                  <a:pt x="7659420" y="467670"/>
                  <a:pt x="7536873" y="406400"/>
                </a:cubicBezTo>
                <a:cubicBezTo>
                  <a:pt x="7515322" y="384848"/>
                  <a:pt x="7497119" y="359321"/>
                  <a:pt x="7472219" y="341745"/>
                </a:cubicBezTo>
                <a:cubicBezTo>
                  <a:pt x="7441550" y="320096"/>
                  <a:pt x="7346958" y="279911"/>
                  <a:pt x="7305964" y="267854"/>
                </a:cubicBezTo>
                <a:cubicBezTo>
                  <a:pt x="7278732" y="259845"/>
                  <a:pt x="7250592" y="255328"/>
                  <a:pt x="7222837" y="249381"/>
                </a:cubicBezTo>
                <a:cubicBezTo>
                  <a:pt x="7207487" y="246092"/>
                  <a:pt x="7191625" y="244872"/>
                  <a:pt x="7176655" y="240145"/>
                </a:cubicBezTo>
                <a:cubicBezTo>
                  <a:pt x="7136748" y="227543"/>
                  <a:pt x="7037236" y="186400"/>
                  <a:pt x="6982691" y="175491"/>
                </a:cubicBezTo>
                <a:cubicBezTo>
                  <a:pt x="6958351" y="170623"/>
                  <a:pt x="6933373" y="169764"/>
                  <a:pt x="6908800" y="166254"/>
                </a:cubicBezTo>
                <a:cubicBezTo>
                  <a:pt x="6890261" y="163605"/>
                  <a:pt x="6871855" y="160097"/>
                  <a:pt x="6853382" y="157018"/>
                </a:cubicBezTo>
                <a:lnTo>
                  <a:pt x="6797964" y="138545"/>
                </a:lnTo>
                <a:cubicBezTo>
                  <a:pt x="6788728" y="135466"/>
                  <a:pt x="6779943" y="130278"/>
                  <a:pt x="6770255" y="129309"/>
                </a:cubicBezTo>
                <a:cubicBezTo>
                  <a:pt x="6567425" y="109025"/>
                  <a:pt x="6764100" y="126632"/>
                  <a:pt x="6400800" y="110836"/>
                </a:cubicBezTo>
                <a:lnTo>
                  <a:pt x="6040582" y="92363"/>
                </a:lnTo>
                <a:lnTo>
                  <a:pt x="5865091" y="73891"/>
                </a:lnTo>
                <a:cubicBezTo>
                  <a:pt x="5812713" y="68071"/>
                  <a:pt x="5760618" y="59460"/>
                  <a:pt x="5708073" y="55418"/>
                </a:cubicBezTo>
                <a:cubicBezTo>
                  <a:pt x="5640469" y="50218"/>
                  <a:pt x="5572568" y="50013"/>
                  <a:pt x="5504873" y="46181"/>
                </a:cubicBezTo>
                <a:lnTo>
                  <a:pt x="5218546" y="27709"/>
                </a:lnTo>
                <a:cubicBezTo>
                  <a:pt x="5195530" y="23524"/>
                  <a:pt x="5076824" y="0"/>
                  <a:pt x="5043055" y="0"/>
                </a:cubicBezTo>
                <a:cubicBezTo>
                  <a:pt x="4932176" y="0"/>
                  <a:pt x="4821382" y="6157"/>
                  <a:pt x="4710546" y="9236"/>
                </a:cubicBezTo>
                <a:cubicBezTo>
                  <a:pt x="4698231" y="12315"/>
                  <a:pt x="4686147" y="16542"/>
                  <a:pt x="4673600" y="18472"/>
                </a:cubicBezTo>
                <a:cubicBezTo>
                  <a:pt x="4634488" y="24489"/>
                  <a:pt x="4591735" y="23052"/>
                  <a:pt x="4553528" y="36945"/>
                </a:cubicBezTo>
                <a:cubicBezTo>
                  <a:pt x="4531492" y="44958"/>
                  <a:pt x="4510643" y="55946"/>
                  <a:pt x="4488873" y="64654"/>
                </a:cubicBezTo>
                <a:cubicBezTo>
                  <a:pt x="4453984" y="78610"/>
                  <a:pt x="4464270" y="70611"/>
                  <a:pt x="4424219" y="83127"/>
                </a:cubicBezTo>
                <a:cubicBezTo>
                  <a:pt x="4387048" y="94743"/>
                  <a:pt x="4350828" y="109373"/>
                  <a:pt x="4313382" y="120072"/>
                </a:cubicBezTo>
                <a:cubicBezTo>
                  <a:pt x="4211149" y="149282"/>
                  <a:pt x="4217635" y="145274"/>
                  <a:pt x="4082473" y="203200"/>
                </a:cubicBezTo>
                <a:cubicBezTo>
                  <a:pt x="4072270" y="207573"/>
                  <a:pt x="4064538" y="216409"/>
                  <a:pt x="4054764" y="221672"/>
                </a:cubicBezTo>
                <a:cubicBezTo>
                  <a:pt x="4024456" y="237991"/>
                  <a:pt x="3993737" y="253610"/>
                  <a:pt x="3962400" y="267854"/>
                </a:cubicBezTo>
                <a:cubicBezTo>
                  <a:pt x="3925963" y="284416"/>
                  <a:pt x="3888063" y="297612"/>
                  <a:pt x="3851564" y="314036"/>
                </a:cubicBezTo>
                <a:cubicBezTo>
                  <a:pt x="3826452" y="325336"/>
                  <a:pt x="3802902" y="339943"/>
                  <a:pt x="3777673" y="350981"/>
                </a:cubicBezTo>
                <a:cubicBezTo>
                  <a:pt x="3689840" y="389408"/>
                  <a:pt x="3681305" y="380025"/>
                  <a:pt x="3574473" y="415636"/>
                </a:cubicBezTo>
                <a:cubicBezTo>
                  <a:pt x="3517994" y="434462"/>
                  <a:pt x="3558245" y="432584"/>
                  <a:pt x="3509819" y="443345"/>
                </a:cubicBezTo>
                <a:cubicBezTo>
                  <a:pt x="3468880" y="452442"/>
                  <a:pt x="3454266" y="449547"/>
                  <a:pt x="3417455" y="461818"/>
                </a:cubicBezTo>
                <a:cubicBezTo>
                  <a:pt x="3401726" y="467061"/>
                  <a:pt x="3386667" y="474133"/>
                  <a:pt x="3371273" y="480291"/>
                </a:cubicBezTo>
                <a:cubicBezTo>
                  <a:pt x="3362037" y="492606"/>
                  <a:pt x="3358803" y="515059"/>
                  <a:pt x="3343564" y="517236"/>
                </a:cubicBezTo>
                <a:cubicBezTo>
                  <a:pt x="3328325" y="519413"/>
                  <a:pt x="3320388" y="496411"/>
                  <a:pt x="3306619" y="489527"/>
                </a:cubicBezTo>
                <a:cubicBezTo>
                  <a:pt x="3283091" y="477763"/>
                  <a:pt x="3258703" y="465974"/>
                  <a:pt x="3232728" y="461818"/>
                </a:cubicBezTo>
                <a:cubicBezTo>
                  <a:pt x="3180957" y="453534"/>
                  <a:pt x="3127968" y="456818"/>
                  <a:pt x="3075710" y="452581"/>
                </a:cubicBezTo>
                <a:cubicBezTo>
                  <a:pt x="3014029" y="447580"/>
                  <a:pt x="2952558" y="440266"/>
                  <a:pt x="2890982" y="434109"/>
                </a:cubicBezTo>
                <a:lnTo>
                  <a:pt x="2475346" y="452581"/>
                </a:lnTo>
                <a:cubicBezTo>
                  <a:pt x="2438340" y="454824"/>
                  <a:pt x="2401455" y="458739"/>
                  <a:pt x="2364510" y="461818"/>
                </a:cubicBezTo>
                <a:lnTo>
                  <a:pt x="2050473" y="517236"/>
                </a:lnTo>
                <a:cubicBezTo>
                  <a:pt x="1942145" y="536932"/>
                  <a:pt x="1849165" y="552321"/>
                  <a:pt x="1745673" y="581891"/>
                </a:cubicBezTo>
                <a:cubicBezTo>
                  <a:pt x="1717589" y="589915"/>
                  <a:pt x="1689665" y="598753"/>
                  <a:pt x="1662546" y="609600"/>
                </a:cubicBezTo>
                <a:cubicBezTo>
                  <a:pt x="1561142" y="650161"/>
                  <a:pt x="1601640" y="636059"/>
                  <a:pt x="1542473" y="655781"/>
                </a:cubicBezTo>
                <a:cubicBezTo>
                  <a:pt x="1520922" y="671175"/>
                  <a:pt x="1500097" y="687641"/>
                  <a:pt x="1477819" y="701963"/>
                </a:cubicBezTo>
                <a:cubicBezTo>
                  <a:pt x="1456939" y="715386"/>
                  <a:pt x="1433573" y="724780"/>
                  <a:pt x="1413164" y="738909"/>
                </a:cubicBezTo>
                <a:cubicBezTo>
                  <a:pt x="1393394" y="752596"/>
                  <a:pt x="1377517" y="771404"/>
                  <a:pt x="1357746" y="785091"/>
                </a:cubicBezTo>
                <a:cubicBezTo>
                  <a:pt x="1251378" y="858730"/>
                  <a:pt x="1329368" y="777995"/>
                  <a:pt x="1228437" y="886691"/>
                </a:cubicBezTo>
                <a:cubicBezTo>
                  <a:pt x="1209123" y="907491"/>
                  <a:pt x="1190657" y="929106"/>
                  <a:pt x="1173019" y="951345"/>
                </a:cubicBezTo>
                <a:cubicBezTo>
                  <a:pt x="1119828" y="1018412"/>
                  <a:pt x="1082250" y="1100340"/>
                  <a:pt x="1016000" y="1154545"/>
                </a:cubicBezTo>
                <a:cubicBezTo>
                  <a:pt x="936553" y="1219547"/>
                  <a:pt x="913480" y="1232798"/>
                  <a:pt x="849746" y="1302327"/>
                </a:cubicBezTo>
                <a:cubicBezTo>
                  <a:pt x="776419" y="1382321"/>
                  <a:pt x="850907" y="1314827"/>
                  <a:pt x="766619" y="1413163"/>
                </a:cubicBezTo>
                <a:cubicBezTo>
                  <a:pt x="746784" y="1436304"/>
                  <a:pt x="726933" y="1460340"/>
                  <a:pt x="701964" y="1477818"/>
                </a:cubicBezTo>
                <a:cubicBezTo>
                  <a:pt x="589265" y="1556706"/>
                  <a:pt x="642230" y="1523826"/>
                  <a:pt x="544946" y="1579418"/>
                </a:cubicBezTo>
                <a:cubicBezTo>
                  <a:pt x="532631" y="1597891"/>
                  <a:pt x="522750" y="1618242"/>
                  <a:pt x="508000" y="1634836"/>
                </a:cubicBezTo>
                <a:cubicBezTo>
                  <a:pt x="499668" y="1644209"/>
                  <a:pt x="456826" y="1672031"/>
                  <a:pt x="443346" y="1681018"/>
                </a:cubicBezTo>
                <a:lnTo>
                  <a:pt x="387928" y="1791854"/>
                </a:lnTo>
                <a:cubicBezTo>
                  <a:pt x="381770" y="1804169"/>
                  <a:pt x="373238" y="1815561"/>
                  <a:pt x="369455" y="1828800"/>
                </a:cubicBezTo>
                <a:cubicBezTo>
                  <a:pt x="345308" y="1913312"/>
                  <a:pt x="361006" y="1873407"/>
                  <a:pt x="323273" y="1948872"/>
                </a:cubicBezTo>
                <a:cubicBezTo>
                  <a:pt x="318195" y="1971722"/>
                  <a:pt x="294777" y="2080543"/>
                  <a:pt x="286328" y="2105891"/>
                </a:cubicBezTo>
                <a:cubicBezTo>
                  <a:pt x="281974" y="2118953"/>
                  <a:pt x="272615" y="2129916"/>
                  <a:pt x="267855" y="2142836"/>
                </a:cubicBezTo>
                <a:cubicBezTo>
                  <a:pt x="251026" y="2188514"/>
                  <a:pt x="235046" y="2234574"/>
                  <a:pt x="221673" y="2281381"/>
                </a:cubicBezTo>
                <a:cubicBezTo>
                  <a:pt x="215515" y="2302933"/>
                  <a:pt x="209641" y="2324567"/>
                  <a:pt x="203200" y="2346036"/>
                </a:cubicBezTo>
                <a:cubicBezTo>
                  <a:pt x="200402" y="2355361"/>
                  <a:pt x="196153" y="2364258"/>
                  <a:pt x="193964" y="2373745"/>
                </a:cubicBezTo>
                <a:cubicBezTo>
                  <a:pt x="186904" y="2404339"/>
                  <a:pt x="182070" y="2435408"/>
                  <a:pt x="175491" y="2466109"/>
                </a:cubicBezTo>
                <a:cubicBezTo>
                  <a:pt x="166974" y="2505855"/>
                  <a:pt x="148342" y="2562766"/>
                  <a:pt x="138546" y="2595418"/>
                </a:cubicBezTo>
                <a:cubicBezTo>
                  <a:pt x="132388" y="2650836"/>
                  <a:pt x="129239" y="2706672"/>
                  <a:pt x="120073" y="2761672"/>
                </a:cubicBezTo>
                <a:cubicBezTo>
                  <a:pt x="106254" y="2844591"/>
                  <a:pt x="112905" y="2798478"/>
                  <a:pt x="101600" y="2900218"/>
                </a:cubicBezTo>
                <a:cubicBezTo>
                  <a:pt x="104679" y="3054157"/>
                  <a:pt x="105438" y="3208161"/>
                  <a:pt x="110837" y="3362036"/>
                </a:cubicBezTo>
                <a:cubicBezTo>
                  <a:pt x="112179" y="3400287"/>
                  <a:pt x="123096" y="3435590"/>
                  <a:pt x="129310" y="3472872"/>
                </a:cubicBezTo>
                <a:cubicBezTo>
                  <a:pt x="132889" y="3494346"/>
                  <a:pt x="133560" y="3516335"/>
                  <a:pt x="138546" y="3537527"/>
                </a:cubicBezTo>
                <a:cubicBezTo>
                  <a:pt x="158483" y="3622259"/>
                  <a:pt x="160687" y="3618755"/>
                  <a:pt x="193964" y="3685309"/>
                </a:cubicBezTo>
                <a:cubicBezTo>
                  <a:pt x="204491" y="3727418"/>
                  <a:pt x="207032" y="3739325"/>
                  <a:pt x="221673" y="3786909"/>
                </a:cubicBezTo>
                <a:cubicBezTo>
                  <a:pt x="227399" y="3805520"/>
                  <a:pt x="232657" y="3824353"/>
                  <a:pt x="240146" y="3842327"/>
                </a:cubicBezTo>
                <a:cubicBezTo>
                  <a:pt x="248090" y="3861391"/>
                  <a:pt x="259911" y="3878681"/>
                  <a:pt x="267855" y="3897745"/>
                </a:cubicBezTo>
                <a:cubicBezTo>
                  <a:pt x="275344" y="3915719"/>
                  <a:pt x="278420" y="3935369"/>
                  <a:pt x="286328" y="3953163"/>
                </a:cubicBezTo>
                <a:cubicBezTo>
                  <a:pt x="290836" y="3963307"/>
                  <a:pt x="299293" y="3971234"/>
                  <a:pt x="304800" y="3980872"/>
                </a:cubicBezTo>
                <a:cubicBezTo>
                  <a:pt x="330826" y="4026418"/>
                  <a:pt x="317993" y="4012535"/>
                  <a:pt x="341746" y="4064000"/>
                </a:cubicBezTo>
                <a:cubicBezTo>
                  <a:pt x="353286" y="4089003"/>
                  <a:pt x="371126" y="4111413"/>
                  <a:pt x="378691" y="4137891"/>
                </a:cubicBezTo>
                <a:cubicBezTo>
                  <a:pt x="395392" y="4196345"/>
                  <a:pt x="394001" y="4206509"/>
                  <a:pt x="424873" y="4257963"/>
                </a:cubicBezTo>
                <a:cubicBezTo>
                  <a:pt x="432793" y="4271163"/>
                  <a:pt x="444423" y="4281855"/>
                  <a:pt x="452582" y="4294909"/>
                </a:cubicBezTo>
                <a:cubicBezTo>
                  <a:pt x="459879" y="4306585"/>
                  <a:pt x="463052" y="4320650"/>
                  <a:pt x="471055" y="4331854"/>
                </a:cubicBezTo>
                <a:cubicBezTo>
                  <a:pt x="490371" y="4358896"/>
                  <a:pt x="577717" y="4420044"/>
                  <a:pt x="581891" y="4424218"/>
                </a:cubicBezTo>
                <a:cubicBezTo>
                  <a:pt x="650647" y="4492974"/>
                  <a:pt x="563604" y="4408544"/>
                  <a:pt x="646546" y="4479636"/>
                </a:cubicBezTo>
                <a:cubicBezTo>
                  <a:pt x="673562" y="4502792"/>
                  <a:pt x="680063" y="4515089"/>
                  <a:pt x="701964" y="4544291"/>
                </a:cubicBezTo>
                <a:cubicBezTo>
                  <a:pt x="705043" y="4553527"/>
                  <a:pt x="706294" y="4563590"/>
                  <a:pt x="711200" y="4572000"/>
                </a:cubicBezTo>
                <a:cubicBezTo>
                  <a:pt x="727980" y="4600766"/>
                  <a:pt x="751726" y="4625340"/>
                  <a:pt x="766619" y="4655127"/>
                </a:cubicBezTo>
                <a:cubicBezTo>
                  <a:pt x="781251" y="4684392"/>
                  <a:pt x="788820" y="4705038"/>
                  <a:pt x="812800" y="4729018"/>
                </a:cubicBezTo>
                <a:cubicBezTo>
                  <a:pt x="820650" y="4736868"/>
                  <a:pt x="831273" y="4741333"/>
                  <a:pt x="840510" y="4747491"/>
                </a:cubicBezTo>
                <a:cubicBezTo>
                  <a:pt x="846667" y="4756727"/>
                  <a:pt x="849746" y="4769043"/>
                  <a:pt x="858982" y="4775200"/>
                </a:cubicBezTo>
                <a:cubicBezTo>
                  <a:pt x="869544" y="4782241"/>
                  <a:pt x="883722" y="4780949"/>
                  <a:pt x="895928" y="4784436"/>
                </a:cubicBezTo>
                <a:cubicBezTo>
                  <a:pt x="922696" y="4792084"/>
                  <a:pt x="939622" y="4802328"/>
                  <a:pt x="969819" y="4802909"/>
                </a:cubicBezTo>
                <a:lnTo>
                  <a:pt x="1884219" y="4812145"/>
                </a:lnTo>
                <a:cubicBezTo>
                  <a:pt x="1924243" y="4815224"/>
                  <a:pt x="1964369" y="4817179"/>
                  <a:pt x="2004291" y="4821381"/>
                </a:cubicBezTo>
                <a:cubicBezTo>
                  <a:pt x="2022916" y="4823342"/>
                  <a:pt x="2041127" y="4828295"/>
                  <a:pt x="2059710" y="4830618"/>
                </a:cubicBezTo>
                <a:cubicBezTo>
                  <a:pt x="2090412" y="4834456"/>
                  <a:pt x="2121285" y="4836775"/>
                  <a:pt x="2152073" y="4839854"/>
                </a:cubicBezTo>
                <a:cubicBezTo>
                  <a:pt x="2333666" y="4885253"/>
                  <a:pt x="2213390" y="4862214"/>
                  <a:pt x="2567710" y="4849091"/>
                </a:cubicBezTo>
                <a:cubicBezTo>
                  <a:pt x="2618095" y="4847225"/>
                  <a:pt x="2784776" y="4836427"/>
                  <a:pt x="2844800" y="4830618"/>
                </a:cubicBezTo>
                <a:cubicBezTo>
                  <a:pt x="2900300" y="4825247"/>
                  <a:pt x="2955381" y="4815238"/>
                  <a:pt x="3011055" y="4812145"/>
                </a:cubicBezTo>
                <a:cubicBezTo>
                  <a:pt x="3068064" y="4808978"/>
                  <a:pt x="3200204" y="4804092"/>
                  <a:pt x="3269673" y="4793672"/>
                </a:cubicBezTo>
                <a:cubicBezTo>
                  <a:pt x="3300723" y="4789014"/>
                  <a:pt x="3331024" y="4780097"/>
                  <a:pt x="3362037" y="4775200"/>
                </a:cubicBezTo>
                <a:cubicBezTo>
                  <a:pt x="3389575" y="4770852"/>
                  <a:pt x="3417438" y="4768882"/>
                  <a:pt x="3445164" y="4765963"/>
                </a:cubicBezTo>
                <a:cubicBezTo>
                  <a:pt x="3673586" y="4741918"/>
                  <a:pt x="3409178" y="4770988"/>
                  <a:pt x="3620655" y="4747491"/>
                </a:cubicBezTo>
                <a:cubicBezTo>
                  <a:pt x="3648364" y="4741333"/>
                  <a:pt x="3676433" y="4736615"/>
                  <a:pt x="3703782" y="4729018"/>
                </a:cubicBezTo>
                <a:cubicBezTo>
                  <a:pt x="3731925" y="4721201"/>
                  <a:pt x="3758889" y="4709551"/>
                  <a:pt x="3786910" y="4701309"/>
                </a:cubicBezTo>
                <a:cubicBezTo>
                  <a:pt x="3811266" y="4694145"/>
                  <a:pt x="3836269" y="4689378"/>
                  <a:pt x="3860800" y="4682836"/>
                </a:cubicBezTo>
                <a:cubicBezTo>
                  <a:pt x="3882457" y="4677061"/>
                  <a:pt x="3903425" y="4668494"/>
                  <a:pt x="3925455" y="4664363"/>
                </a:cubicBezTo>
                <a:cubicBezTo>
                  <a:pt x="3952857" y="4659225"/>
                  <a:pt x="3981044" y="4659475"/>
                  <a:pt x="4008582" y="4655127"/>
                </a:cubicBezTo>
                <a:cubicBezTo>
                  <a:pt x="4039596" y="4650230"/>
                  <a:pt x="4069740" y="4640121"/>
                  <a:pt x="4100946" y="4636654"/>
                </a:cubicBezTo>
                <a:cubicBezTo>
                  <a:pt x="4153055" y="4630864"/>
                  <a:pt x="4205726" y="4631896"/>
                  <a:pt x="4257964" y="4627418"/>
                </a:cubicBezTo>
                <a:lnTo>
                  <a:pt x="4599710" y="4599709"/>
                </a:lnTo>
                <a:cubicBezTo>
                  <a:pt x="4648970" y="4593551"/>
                  <a:pt x="4698034" y="4585537"/>
                  <a:pt x="4747491" y="4581236"/>
                </a:cubicBezTo>
                <a:cubicBezTo>
                  <a:pt x="4839712" y="4573217"/>
                  <a:pt x="5024582" y="4562763"/>
                  <a:pt x="5024582" y="4562763"/>
                </a:cubicBezTo>
                <a:cubicBezTo>
                  <a:pt x="5213076" y="4531349"/>
                  <a:pt x="5078494" y="4549243"/>
                  <a:pt x="5338619" y="4535054"/>
                </a:cubicBezTo>
                <a:cubicBezTo>
                  <a:pt x="5440254" y="4529510"/>
                  <a:pt x="5541708" y="4520493"/>
                  <a:pt x="5643419" y="4516581"/>
                </a:cubicBezTo>
                <a:lnTo>
                  <a:pt x="6123710" y="4498109"/>
                </a:lnTo>
                <a:cubicBezTo>
                  <a:pt x="6154498" y="4495030"/>
                  <a:pt x="6185392" y="4492874"/>
                  <a:pt x="6216073" y="4488872"/>
                </a:cubicBezTo>
                <a:cubicBezTo>
                  <a:pt x="6256228" y="4483634"/>
                  <a:pt x="6295881" y="4474714"/>
                  <a:pt x="6336146" y="4470400"/>
                </a:cubicBezTo>
                <a:cubicBezTo>
                  <a:pt x="6382167" y="4465469"/>
                  <a:pt x="6428581" y="4465173"/>
                  <a:pt x="6474691" y="4461163"/>
                </a:cubicBezTo>
                <a:cubicBezTo>
                  <a:pt x="6916395" y="4422753"/>
                  <a:pt x="6602233" y="4439335"/>
                  <a:pt x="7010400" y="4424218"/>
                </a:cubicBezTo>
                <a:lnTo>
                  <a:pt x="7324437" y="4396509"/>
                </a:lnTo>
                <a:cubicBezTo>
                  <a:pt x="7740316" y="4365703"/>
                  <a:pt x="7347319" y="4403456"/>
                  <a:pt x="7601528" y="4378036"/>
                </a:cubicBezTo>
                <a:cubicBezTo>
                  <a:pt x="7638037" y="4365867"/>
                  <a:pt x="7657177" y="4357474"/>
                  <a:pt x="7703128" y="4359563"/>
                </a:cubicBezTo>
                <a:cubicBezTo>
                  <a:pt x="7746624" y="4361540"/>
                  <a:pt x="7789163" y="4373228"/>
                  <a:pt x="7832437" y="4378036"/>
                </a:cubicBezTo>
                <a:cubicBezTo>
                  <a:pt x="7927739" y="4388625"/>
                  <a:pt x="8023462" y="4395156"/>
                  <a:pt x="8118764" y="4405745"/>
                </a:cubicBezTo>
                <a:cubicBezTo>
                  <a:pt x="8189739" y="4413631"/>
                  <a:pt x="8260250" y="4425345"/>
                  <a:pt x="8331200" y="4433454"/>
                </a:cubicBezTo>
                <a:cubicBezTo>
                  <a:pt x="8581683" y="4462081"/>
                  <a:pt x="8284175" y="4408684"/>
                  <a:pt x="8709891" y="4479636"/>
                </a:cubicBezTo>
                <a:cubicBezTo>
                  <a:pt x="8982782" y="4525117"/>
                  <a:pt x="8677890" y="4495648"/>
                  <a:pt x="8950037" y="4516581"/>
                </a:cubicBezTo>
                <a:cubicBezTo>
                  <a:pt x="8977746" y="4522739"/>
                  <a:pt x="9005211" y="4530121"/>
                  <a:pt x="9033164" y="4535054"/>
                </a:cubicBezTo>
                <a:cubicBezTo>
                  <a:pt x="9063009" y="4540321"/>
                  <a:pt x="9162928" y="4549893"/>
                  <a:pt x="9190182" y="4553527"/>
                </a:cubicBezTo>
                <a:cubicBezTo>
                  <a:pt x="9208745" y="4556002"/>
                  <a:pt x="9227127" y="4559684"/>
                  <a:pt x="9245600" y="4562763"/>
                </a:cubicBezTo>
                <a:cubicBezTo>
                  <a:pt x="9304097" y="4559684"/>
                  <a:pt x="9362871" y="4559996"/>
                  <a:pt x="9421091" y="4553527"/>
                </a:cubicBezTo>
                <a:cubicBezTo>
                  <a:pt x="9446324" y="4550723"/>
                  <a:pt x="9470352" y="4541212"/>
                  <a:pt x="9494982" y="4535054"/>
                </a:cubicBezTo>
                <a:cubicBezTo>
                  <a:pt x="9538591" y="4524152"/>
                  <a:pt x="9582376" y="4514875"/>
                  <a:pt x="9624291" y="4498109"/>
                </a:cubicBezTo>
                <a:cubicBezTo>
                  <a:pt x="9710929" y="4463454"/>
                  <a:pt x="9604584" y="4498783"/>
                  <a:pt x="9707419" y="4442691"/>
                </a:cubicBezTo>
                <a:cubicBezTo>
                  <a:pt x="9724513" y="4433367"/>
                  <a:pt x="9745421" y="4432926"/>
                  <a:pt x="9762837" y="4424218"/>
                </a:cubicBezTo>
                <a:cubicBezTo>
                  <a:pt x="9822490" y="4394391"/>
                  <a:pt x="9786424" y="4409084"/>
                  <a:pt x="9873673" y="4387272"/>
                </a:cubicBezTo>
                <a:cubicBezTo>
                  <a:pt x="9885988" y="4378036"/>
                  <a:pt x="9897565" y="4367722"/>
                  <a:pt x="9910619" y="4359563"/>
                </a:cubicBezTo>
                <a:cubicBezTo>
                  <a:pt x="9922295" y="4352266"/>
                  <a:pt x="9936813" y="4349692"/>
                  <a:pt x="9947564" y="4341091"/>
                </a:cubicBezTo>
                <a:cubicBezTo>
                  <a:pt x="9967964" y="4324771"/>
                  <a:pt x="9984509" y="4304145"/>
                  <a:pt x="10002982" y="4285672"/>
                </a:cubicBezTo>
                <a:cubicBezTo>
                  <a:pt x="10023410" y="4265244"/>
                  <a:pt x="10032681" y="4252350"/>
                  <a:pt x="10058400" y="4239491"/>
                </a:cubicBezTo>
                <a:cubicBezTo>
                  <a:pt x="10067108" y="4235137"/>
                  <a:pt x="10076873" y="4233333"/>
                  <a:pt x="10086110" y="4230254"/>
                </a:cubicBezTo>
                <a:cubicBezTo>
                  <a:pt x="10136811" y="4154200"/>
                  <a:pt x="10070521" y="4241351"/>
                  <a:pt x="10132291" y="4193309"/>
                </a:cubicBezTo>
                <a:cubicBezTo>
                  <a:pt x="10132309" y="4193295"/>
                  <a:pt x="10201557" y="4124044"/>
                  <a:pt x="10215419" y="4110181"/>
                </a:cubicBezTo>
                <a:cubicBezTo>
                  <a:pt x="10224655" y="4100945"/>
                  <a:pt x="10232260" y="4089717"/>
                  <a:pt x="10243128" y="4082472"/>
                </a:cubicBezTo>
                <a:cubicBezTo>
                  <a:pt x="10252364" y="4076315"/>
                  <a:pt x="10264177" y="4072880"/>
                  <a:pt x="10270837" y="4064000"/>
                </a:cubicBezTo>
                <a:cubicBezTo>
                  <a:pt x="10274532" y="4059074"/>
                  <a:pt x="10270837" y="4051685"/>
                  <a:pt x="10270837" y="4045527"/>
                </a:cubicBezTo>
                <a:lnTo>
                  <a:pt x="10917382" y="4470400"/>
                </a:lnTo>
                <a:lnTo>
                  <a:pt x="10261600" y="4036291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3458D-1154-4E67-8619-7547F25670DF}"/>
              </a:ext>
            </a:extLst>
          </p:cNvPr>
          <p:cNvSpPr/>
          <p:nvPr/>
        </p:nvSpPr>
        <p:spPr>
          <a:xfrm>
            <a:off x="6448425" y="2314575"/>
            <a:ext cx="295275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D11DD-437F-48D8-BA33-81964D05C9E7}"/>
              </a:ext>
            </a:extLst>
          </p:cNvPr>
          <p:cNvSpPr txBox="1"/>
          <p:nvPr/>
        </p:nvSpPr>
        <p:spPr>
          <a:xfrm>
            <a:off x="6619875" y="2305050"/>
            <a:ext cx="137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Telaga</a:t>
            </a:r>
            <a:r>
              <a:rPr lang="en-US" dirty="0"/>
              <a:t> </a:t>
            </a:r>
            <a:r>
              <a:rPr lang="en-US" dirty="0" err="1"/>
              <a:t>lindur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9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22E8E7-CCBF-4EBD-B203-5EC228F9F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" y="0"/>
            <a:ext cx="8799484" cy="68579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E06CE6-BDE3-4F9A-9BAC-20C8388E7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0" r="-847" b="36571"/>
          <a:stretch/>
        </p:blipFill>
        <p:spPr>
          <a:xfrm>
            <a:off x="9477551" y="2918884"/>
            <a:ext cx="2714449" cy="2247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488C6F-A141-4C27-A0BD-43DDC5AD62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7881" b="2424"/>
          <a:stretch/>
        </p:blipFill>
        <p:spPr>
          <a:xfrm rot="16200000">
            <a:off x="8485508" y="-547196"/>
            <a:ext cx="3159299" cy="4253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21215-5FD7-4D16-9E5B-1665764222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240" y="5166360"/>
            <a:ext cx="2308589" cy="1681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C9A4D-F56C-4A12-81B3-70354E14DB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0" t="16675" b="29891"/>
          <a:stretch/>
        </p:blipFill>
        <p:spPr>
          <a:xfrm>
            <a:off x="7938311" y="5166360"/>
            <a:ext cx="2714449" cy="17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3A9CB4-70E8-4F99-A57C-6B97C2D6E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11695"/>
          <a:stretch/>
        </p:blipFill>
        <p:spPr>
          <a:xfrm>
            <a:off x="30480" y="0"/>
            <a:ext cx="6781800" cy="68580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EAAB13F-D870-4494-A234-6B62C07F9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7"/>
          <a:stretch/>
        </p:blipFill>
        <p:spPr>
          <a:xfrm>
            <a:off x="6812280" y="2925391"/>
            <a:ext cx="4754880" cy="3921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EB19A-1DDD-483B-996C-F07DE654E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9614" b="3786"/>
          <a:stretch/>
        </p:blipFill>
        <p:spPr>
          <a:xfrm>
            <a:off x="6827521" y="0"/>
            <a:ext cx="47548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0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EBE9-D1BF-4F81-B334-2D204EFB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DCF01E-CA39-4D89-AF02-230E182E7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35" y="9939"/>
            <a:ext cx="5138531" cy="2325757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26984D1-A7EE-402D-BDBF-714C7711D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35" y="2339423"/>
            <a:ext cx="5138531" cy="101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7D9E4-6A1F-411C-AEBF-654688DD5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847"/>
            <a:ext cx="5307496" cy="2310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93157-3535-4246-9E15-2100102B29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335696"/>
            <a:ext cx="5307496" cy="1020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45481B-2C43-4069-A253-00FD6247A1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35" y="3545787"/>
            <a:ext cx="5138531" cy="2310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EC37BE-8401-40C3-B2EC-C0BE42C4BF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35" y="5828058"/>
            <a:ext cx="5138531" cy="1020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DC5111-1674-4DAE-ACD9-B8C0D99B50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2931" y="3540812"/>
            <a:ext cx="5307496" cy="2631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30883B-955B-48D0-B758-67A68A7B46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2931" y="5856636"/>
            <a:ext cx="5307496" cy="102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7A0E2-A640-47DA-8B1B-69A66D47D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r="10660" b="8228"/>
          <a:stretch/>
        </p:blipFill>
        <p:spPr>
          <a:xfrm>
            <a:off x="0" y="0"/>
            <a:ext cx="66294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D43B20-B587-4616-866D-DAF054974F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685" y="3695"/>
            <a:ext cx="2520257" cy="3337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0130A-99F8-4102-B906-63581B3D79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041" y="3694"/>
            <a:ext cx="2712720" cy="3337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B3BCC-69CD-4929-BF7E-3282C1EA90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041" y="3429000"/>
            <a:ext cx="53609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7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08FEEB-FCD0-447D-9BFB-E922E9D69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" y="1341119"/>
            <a:ext cx="7320142" cy="55784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D1C4E1-3AC6-47AE-BF36-642DFFA19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3116" y="-1037520"/>
            <a:ext cx="3478008" cy="5455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404CC-21EC-4BB7-8A2D-EA496C0859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83" y="3377220"/>
            <a:ext cx="5524517" cy="3478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381C85-3677-4805-897D-A09588A692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" y="4937760"/>
            <a:ext cx="3459480" cy="1954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8C9AA-DFCB-4C17-9756-70B0DE2483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040" y="1"/>
            <a:ext cx="3954335" cy="2834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7B1BA-BDDF-4A8D-BFFA-195DE79DBB8A}"/>
              </a:ext>
            </a:extLst>
          </p:cNvPr>
          <p:cNvSpPr txBox="1"/>
          <p:nvPr/>
        </p:nvSpPr>
        <p:spPr>
          <a:xfrm>
            <a:off x="243840" y="274320"/>
            <a:ext cx="417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BALE MENGINA</a:t>
            </a:r>
          </a:p>
        </p:txBody>
      </p:sp>
    </p:spTree>
    <p:extLst>
      <p:ext uri="{BB962C8B-B14F-4D97-AF65-F5344CB8AC3E}">
        <p14:creationId xmlns:p14="http://schemas.microsoft.com/office/powerpoint/2010/main" val="221495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4A25F-C867-459B-9D15-EF33316A57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556" y="3637589"/>
            <a:ext cx="4598554" cy="3065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418E4-A5A9-4296-9A7F-019616BF9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562" y="1764145"/>
            <a:ext cx="4911438" cy="4939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73C1D-7673-49D3-9278-488EF9CAF1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556" y="391007"/>
            <a:ext cx="4598554" cy="30657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F487CA-B2DE-43D9-B159-0A96427CE3B9}"/>
              </a:ext>
            </a:extLst>
          </p:cNvPr>
          <p:cNvSpPr txBox="1">
            <a:spLocks/>
          </p:cNvSpPr>
          <p:nvPr/>
        </p:nvSpPr>
        <p:spPr>
          <a:xfrm>
            <a:off x="1089889" y="588963"/>
            <a:ext cx="4276437" cy="7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Bale </a:t>
            </a:r>
            <a:r>
              <a:rPr lang="en-AU" sz="4000" b="1" dirty="0" err="1"/>
              <a:t>Jajar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106477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FB2CC-0377-427B-990F-968770040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3623" r="13635"/>
          <a:stretch/>
        </p:blipFill>
        <p:spPr>
          <a:xfrm>
            <a:off x="15240" y="0"/>
            <a:ext cx="6461760" cy="6818461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F50A16E-6E82-4547-93FF-4022F2961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4775" r="13706"/>
          <a:stretch/>
        </p:blipFill>
        <p:spPr>
          <a:xfrm>
            <a:off x="6233160" y="15239"/>
            <a:ext cx="5928360" cy="65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353AD-FA48-4118-BC60-B2C7C3073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3457" r="19470" b="4418"/>
          <a:stretch/>
        </p:blipFill>
        <p:spPr>
          <a:xfrm>
            <a:off x="30481" y="0"/>
            <a:ext cx="5044440" cy="48158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D91A5C-6E89-46D6-9574-E5C097C203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15797" r="8722" b="3899"/>
          <a:stretch/>
        </p:blipFill>
        <p:spPr>
          <a:xfrm>
            <a:off x="6537960" y="76200"/>
            <a:ext cx="5547360" cy="455676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2C50827-90FA-4925-B53D-58DBEF96E6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3" r="13848"/>
          <a:stretch/>
        </p:blipFill>
        <p:spPr>
          <a:xfrm>
            <a:off x="1554480" y="4572000"/>
            <a:ext cx="2895599" cy="2148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5E0E4-B2FA-4F8A-8AC5-B8CA9399E8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14408" r="11812" b="9133"/>
          <a:stretch/>
        </p:blipFill>
        <p:spPr>
          <a:xfrm>
            <a:off x="7391400" y="4297679"/>
            <a:ext cx="393192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C06A4-F005-48FA-94FF-7676A7A0E930}"/>
              </a:ext>
            </a:extLst>
          </p:cNvPr>
          <p:cNvSpPr/>
          <p:nvPr/>
        </p:nvSpPr>
        <p:spPr>
          <a:xfrm>
            <a:off x="890331" y="288763"/>
            <a:ext cx="5377890" cy="463207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Gempa</a:t>
            </a:r>
            <a:r>
              <a:rPr lang="en-US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sesungguhnya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peristiwa</a:t>
            </a:r>
            <a:r>
              <a:rPr lang="en-US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</a:t>
            </a:r>
            <a:r>
              <a:rPr lang="en-US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r>
              <a:rPr lang="en-US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petaka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4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disikapi</a:t>
            </a:r>
            <a:r>
              <a:rPr lang="en-US" sz="24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keseharian</a:t>
            </a:r>
            <a:r>
              <a:rPr lang="en-US" sz="24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85" b="1" i="1" dirty="0" err="1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b="1" i="1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bijak</a:t>
            </a:r>
            <a:r>
              <a:rPr lang="en-US" sz="2400" b="1" i="1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keberadaannya</a:t>
            </a:r>
            <a:r>
              <a:rPr lang="en-US" sz="24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halnya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letusan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tsunami,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badai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taufan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Memang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kadang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kadang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kejadiannya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sehebat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apapun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berihtiar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bablas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Ambil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Tambora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(1815),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Rinjani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(1257) dan Krakatau Meletus dan Tsunami di Aceh.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E851C-837B-465F-938E-6905F84CFD1A}"/>
              </a:ext>
            </a:extLst>
          </p:cNvPr>
          <p:cNvSpPr/>
          <p:nvPr/>
        </p:nvSpPr>
        <p:spPr>
          <a:xfrm>
            <a:off x="7098641" y="180471"/>
            <a:ext cx="4608100" cy="549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Nenek</a:t>
            </a:r>
            <a:r>
              <a:rPr lang="en-US" sz="2000" dirty="0"/>
              <a:t> </a:t>
            </a:r>
            <a:r>
              <a:rPr lang="en-US" sz="2000" dirty="0" err="1"/>
              <a:t>moyang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, </a:t>
            </a:r>
            <a:r>
              <a:rPr lang="en-US" sz="2000" dirty="0" err="1"/>
              <a:t>sesungguhnya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menyikapi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dan </a:t>
            </a:r>
            <a:r>
              <a:rPr lang="en-US" sz="2000" dirty="0" err="1"/>
              <a:t>perilakunya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bijak</a:t>
            </a:r>
            <a:r>
              <a:rPr lang="en-US" sz="2000" dirty="0"/>
              <a:t>. Karena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berkemampuan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, </a:t>
            </a:r>
            <a:r>
              <a:rPr lang="en-US" sz="2000" dirty="0" err="1"/>
              <a:t>kebudayaanya</a:t>
            </a:r>
            <a:r>
              <a:rPr lang="en-US" sz="2000" dirty="0"/>
              <a:t> </a:t>
            </a:r>
            <a:r>
              <a:rPr lang="en-US" sz="2000" dirty="0" err="1"/>
              <a:t>mengandung</a:t>
            </a:r>
            <a:r>
              <a:rPr lang="en-US" sz="2000" dirty="0"/>
              <a:t> tata </a:t>
            </a:r>
            <a:r>
              <a:rPr lang="en-US" sz="2000" dirty="0" err="1"/>
              <a:t>nilai</a:t>
            </a:r>
            <a:r>
              <a:rPr lang="en-US" sz="2000" dirty="0"/>
              <a:t>, </a:t>
            </a:r>
            <a:r>
              <a:rPr lang="en-US" sz="2000" dirty="0" err="1"/>
              <a:t>struktur</a:t>
            </a:r>
            <a:r>
              <a:rPr lang="en-US" sz="2000" dirty="0"/>
              <a:t> dan </a:t>
            </a:r>
            <a:r>
              <a:rPr lang="en-US" sz="2000" dirty="0" err="1"/>
              <a:t>fungsi</a:t>
            </a:r>
            <a:r>
              <a:rPr lang="en-US" sz="2000" dirty="0"/>
              <a:t> yang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menyelaras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. </a:t>
            </a:r>
            <a:r>
              <a:rPr lang="en-US" sz="2000" dirty="0" err="1"/>
              <a:t>Terhimpun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berkemampuan</a:t>
            </a:r>
            <a:r>
              <a:rPr lang="en-US" sz="2000" dirty="0"/>
              <a:t> yang </a:t>
            </a:r>
            <a:r>
              <a:rPr lang="en-US" sz="2000" dirty="0" err="1"/>
              <a:t>melahirkan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karya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dan </a:t>
            </a:r>
            <a:r>
              <a:rPr lang="en-US" sz="2000" dirty="0" err="1"/>
              <a:t>peradaban</a:t>
            </a:r>
            <a:r>
              <a:rPr lang="en-US" sz="2000" dirty="0"/>
              <a:t> yang </a:t>
            </a:r>
            <a:r>
              <a:rPr lang="en-US" sz="2000" dirty="0" err="1"/>
              <a:t>menyelaras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dan </a:t>
            </a:r>
            <a:r>
              <a:rPr lang="en-US" sz="2000" dirty="0" err="1"/>
              <a:t>meminimalkan</a:t>
            </a:r>
            <a:r>
              <a:rPr lang="en-US" sz="2000" dirty="0"/>
              <a:t> </a:t>
            </a:r>
            <a:r>
              <a:rPr lang="en-US" sz="2000" dirty="0" err="1"/>
              <a:t>bencana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bumi</a:t>
            </a:r>
            <a:r>
              <a:rPr lang="en-US" sz="2000" dirty="0"/>
              <a:t> </a:t>
            </a:r>
            <a:r>
              <a:rPr lang="en-US" sz="2000" dirty="0" err="1"/>
              <a:t>menggeliat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FD7F2-869B-43FD-8542-D424E07CC8DF}"/>
              </a:ext>
            </a:extLst>
          </p:cNvPr>
          <p:cNvSpPr/>
          <p:nvPr/>
        </p:nvSpPr>
        <p:spPr>
          <a:xfrm>
            <a:off x="565484" y="180471"/>
            <a:ext cx="5763127" cy="54984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566AE-7F59-4CF1-82D4-1DD892988890}"/>
              </a:ext>
            </a:extLst>
          </p:cNvPr>
          <p:cNvSpPr/>
          <p:nvPr/>
        </p:nvSpPr>
        <p:spPr>
          <a:xfrm>
            <a:off x="565485" y="5785126"/>
            <a:ext cx="11217712" cy="10553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Gagasan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sublimasi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perenungan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Gempa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Gumi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Paer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Lombok dan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sekaligus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secuil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mimpi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seusai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penanggulangan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gempa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dilalui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72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B74A-A847-476C-8636-DF7C7FD6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7262B-6595-49EA-B609-1F9DA9040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" y="0"/>
            <a:ext cx="7793663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688E69-CFD0-475D-86A8-58274CDDA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" y="3317565"/>
            <a:ext cx="6443264" cy="357398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704DAFE-3C09-42D8-A07E-15056EA3D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18" y="-2217"/>
            <a:ext cx="6836577" cy="357398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961AD90-9FA9-471D-86B2-E3DC82EE4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96" y="3398838"/>
            <a:ext cx="5765504" cy="35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6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CxnSpPr>
            <a:cxnSpLocks/>
          </p:cNvCxnSpPr>
          <p:nvPr/>
        </p:nvCxnSpPr>
        <p:spPr>
          <a:xfrm flipV="1">
            <a:off x="5256213" y="2413000"/>
            <a:ext cx="249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Flowchart: Connector 28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SpPr/>
          <p:nvPr/>
        </p:nvSpPr>
        <p:spPr>
          <a:xfrm>
            <a:off x="5980113" y="2341563"/>
            <a:ext cx="144462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CxnSpPr>
            <a:cxnSpLocks/>
          </p:cNvCxnSpPr>
          <p:nvPr/>
        </p:nvCxnSpPr>
        <p:spPr>
          <a:xfrm>
            <a:off x="5673725" y="2413000"/>
            <a:ext cx="3222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Flowchart: Connector 291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SpPr/>
          <p:nvPr/>
        </p:nvSpPr>
        <p:spPr>
          <a:xfrm>
            <a:off x="7334250" y="2341563"/>
            <a:ext cx="144463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293" name="Flowchart: Connector 292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SpPr/>
          <p:nvPr/>
        </p:nvSpPr>
        <p:spPr>
          <a:xfrm>
            <a:off x="7789863" y="2341563"/>
            <a:ext cx="144462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294" name="Flowchart: Connector 293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SpPr/>
          <p:nvPr/>
        </p:nvSpPr>
        <p:spPr>
          <a:xfrm>
            <a:off x="8239125" y="2341563"/>
            <a:ext cx="144463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295" name="Flowchart: Connector 294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SpPr/>
          <p:nvPr/>
        </p:nvSpPr>
        <p:spPr>
          <a:xfrm>
            <a:off x="8691563" y="2341563"/>
            <a:ext cx="144462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296" name="Flowchart: Connector 295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SpPr/>
          <p:nvPr/>
        </p:nvSpPr>
        <p:spPr>
          <a:xfrm>
            <a:off x="9144000" y="2341563"/>
            <a:ext cx="144463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297" name="Flowchart: Connector 296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SpPr/>
          <p:nvPr/>
        </p:nvSpPr>
        <p:spPr>
          <a:xfrm>
            <a:off x="9601200" y="2341563"/>
            <a:ext cx="144463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CxnSpPr>
            <a:cxnSpLocks/>
          </p:cNvCxnSpPr>
          <p:nvPr/>
        </p:nvCxnSpPr>
        <p:spPr>
          <a:xfrm>
            <a:off x="6126163" y="2413000"/>
            <a:ext cx="2841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CxnSpPr>
            <a:cxnSpLocks/>
          </p:cNvCxnSpPr>
          <p:nvPr/>
        </p:nvCxnSpPr>
        <p:spPr>
          <a:xfrm>
            <a:off x="6578600" y="2413000"/>
            <a:ext cx="2841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CxnSpPr>
            <a:cxnSpLocks/>
          </p:cNvCxnSpPr>
          <p:nvPr/>
        </p:nvCxnSpPr>
        <p:spPr>
          <a:xfrm>
            <a:off x="7031038" y="2413000"/>
            <a:ext cx="2841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CxnSpPr/>
          <p:nvPr/>
        </p:nvCxnSpPr>
        <p:spPr>
          <a:xfrm>
            <a:off x="7483475" y="2413000"/>
            <a:ext cx="2841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CxnSpPr/>
          <p:nvPr/>
        </p:nvCxnSpPr>
        <p:spPr>
          <a:xfrm>
            <a:off x="7935913" y="2413000"/>
            <a:ext cx="2841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CxnSpPr/>
          <p:nvPr/>
        </p:nvCxnSpPr>
        <p:spPr>
          <a:xfrm>
            <a:off x="8388350" y="2413000"/>
            <a:ext cx="2841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CxnSpPr/>
          <p:nvPr/>
        </p:nvCxnSpPr>
        <p:spPr>
          <a:xfrm>
            <a:off x="8840788" y="2413000"/>
            <a:ext cx="2841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CxnSpPr/>
          <p:nvPr/>
        </p:nvCxnSpPr>
        <p:spPr>
          <a:xfrm>
            <a:off x="9293225" y="2413000"/>
            <a:ext cx="2841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CxnSpPr/>
          <p:nvPr/>
        </p:nvCxnSpPr>
        <p:spPr>
          <a:xfrm>
            <a:off x="9745663" y="2413000"/>
            <a:ext cx="4079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Flowchart: Connector 306">
            <a:extLst>
              <a:ext uri="{FF2B5EF4-FFF2-40B4-BE49-F238E27FC236}">
                <a16:creationId xmlns:a16="http://schemas.microsoft.com/office/drawing/2014/main" id="{00000000-0008-0000-0000-000038000000}"/>
              </a:ext>
            </a:extLst>
          </p:cNvPr>
          <p:cNvSpPr/>
          <p:nvPr/>
        </p:nvSpPr>
        <p:spPr>
          <a:xfrm>
            <a:off x="10052050" y="2341563"/>
            <a:ext cx="144463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08" name="Flowchart: Connector 307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SpPr/>
          <p:nvPr/>
        </p:nvSpPr>
        <p:spPr>
          <a:xfrm>
            <a:off x="1595438" y="4924425"/>
            <a:ext cx="179387" cy="173038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09" name="Flowchart: Connector 308">
            <a:extLst>
              <a:ext uri="{FF2B5EF4-FFF2-40B4-BE49-F238E27FC236}">
                <a16:creationId xmlns:a16="http://schemas.microsoft.com/office/drawing/2014/main" id="{00000000-0008-0000-0000-000042000000}"/>
              </a:ext>
            </a:extLst>
          </p:cNvPr>
          <p:cNvSpPr/>
          <p:nvPr/>
        </p:nvSpPr>
        <p:spPr>
          <a:xfrm>
            <a:off x="1576388" y="2332038"/>
            <a:ext cx="179387" cy="179387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00000000-0008-0000-0000-000048000000}"/>
              </a:ext>
            </a:extLst>
          </p:cNvPr>
          <p:cNvSpPr/>
          <p:nvPr/>
        </p:nvSpPr>
        <p:spPr>
          <a:xfrm>
            <a:off x="4927600" y="2700338"/>
            <a:ext cx="46355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b="1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00000000-0008-0000-0000-00004A000000}"/>
              </a:ext>
            </a:extLst>
          </p:cNvPr>
          <p:cNvSpPr/>
          <p:nvPr/>
        </p:nvSpPr>
        <p:spPr>
          <a:xfrm>
            <a:off x="4976813" y="2514600"/>
            <a:ext cx="3429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00000000-0008-0000-0000-00004B000000}"/>
              </a:ext>
            </a:extLst>
          </p:cNvPr>
          <p:cNvSpPr/>
          <p:nvPr/>
        </p:nvSpPr>
        <p:spPr>
          <a:xfrm>
            <a:off x="5400675" y="2505075"/>
            <a:ext cx="422276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dirty="0">
                <a:solidFill>
                  <a:schemeClr val="tx1"/>
                </a:solidFill>
              </a:rPr>
              <a:t>Feb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SpPr/>
          <p:nvPr/>
        </p:nvSpPr>
        <p:spPr>
          <a:xfrm>
            <a:off x="5853113" y="2505075"/>
            <a:ext cx="40957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Mar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0000000-0008-0000-0000-00004D000000}"/>
              </a:ext>
            </a:extLst>
          </p:cNvPr>
          <p:cNvSpPr/>
          <p:nvPr/>
        </p:nvSpPr>
        <p:spPr>
          <a:xfrm>
            <a:off x="6315075" y="2505075"/>
            <a:ext cx="35242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Apr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00000000-0008-0000-0000-00004E000000}"/>
              </a:ext>
            </a:extLst>
          </p:cNvPr>
          <p:cNvSpPr/>
          <p:nvPr/>
        </p:nvSpPr>
        <p:spPr>
          <a:xfrm>
            <a:off x="7210425" y="2505075"/>
            <a:ext cx="35242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Jun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00000000-0008-0000-0000-00004F000000}"/>
              </a:ext>
            </a:extLst>
          </p:cNvPr>
          <p:cNvSpPr/>
          <p:nvPr/>
        </p:nvSpPr>
        <p:spPr>
          <a:xfrm>
            <a:off x="6767513" y="2505075"/>
            <a:ext cx="37147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Mei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SpPr/>
          <p:nvPr/>
        </p:nvSpPr>
        <p:spPr>
          <a:xfrm>
            <a:off x="7662863" y="2514600"/>
            <a:ext cx="35242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Jul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00000000-0008-0000-0000-000051000000}"/>
              </a:ext>
            </a:extLst>
          </p:cNvPr>
          <p:cNvSpPr/>
          <p:nvPr/>
        </p:nvSpPr>
        <p:spPr>
          <a:xfrm>
            <a:off x="8105775" y="2505075"/>
            <a:ext cx="38100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Agu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00000000-0008-0000-0000-000052000000}"/>
              </a:ext>
            </a:extLst>
          </p:cNvPr>
          <p:cNvSpPr/>
          <p:nvPr/>
        </p:nvSpPr>
        <p:spPr>
          <a:xfrm>
            <a:off x="8567738" y="2495550"/>
            <a:ext cx="419099" cy="23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00000000-0008-0000-0000-000053000000}"/>
              </a:ext>
            </a:extLst>
          </p:cNvPr>
          <p:cNvSpPr/>
          <p:nvPr/>
        </p:nvSpPr>
        <p:spPr>
          <a:xfrm>
            <a:off x="9463088" y="2495550"/>
            <a:ext cx="4000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00000000-0008-0000-0000-000054000000}"/>
              </a:ext>
            </a:extLst>
          </p:cNvPr>
          <p:cNvSpPr/>
          <p:nvPr/>
        </p:nvSpPr>
        <p:spPr>
          <a:xfrm>
            <a:off x="9048750" y="2505075"/>
            <a:ext cx="35242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Okt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SpPr/>
          <p:nvPr/>
        </p:nvSpPr>
        <p:spPr>
          <a:xfrm>
            <a:off x="9915525" y="2505075"/>
            <a:ext cx="41910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SpPr/>
          <p:nvPr/>
        </p:nvSpPr>
        <p:spPr>
          <a:xfrm>
            <a:off x="1471613" y="5091113"/>
            <a:ext cx="482600" cy="18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b="1">
                <a:solidFill>
                  <a:srgbClr val="C00000"/>
                </a:solidFill>
              </a:rPr>
              <a:t>2020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0000000-0008-0000-0000-00005A000000}"/>
              </a:ext>
            </a:extLst>
          </p:cNvPr>
          <p:cNvSpPr/>
          <p:nvPr/>
        </p:nvSpPr>
        <p:spPr>
          <a:xfrm>
            <a:off x="1528763" y="3725863"/>
            <a:ext cx="3429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00000000-0008-0000-0000-00005B000000}"/>
              </a:ext>
            </a:extLst>
          </p:cNvPr>
          <p:cNvSpPr/>
          <p:nvPr/>
        </p:nvSpPr>
        <p:spPr>
          <a:xfrm>
            <a:off x="1443038" y="2562225"/>
            <a:ext cx="457200" cy="19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b="1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326" name="Flowchart: Connector 325">
            <a:extLst>
              <a:ext uri="{FF2B5EF4-FFF2-40B4-BE49-F238E27FC236}">
                <a16:creationId xmlns:a16="http://schemas.microsoft.com/office/drawing/2014/main" id="{00000000-0008-0000-0000-00007D000000}"/>
              </a:ext>
            </a:extLst>
          </p:cNvPr>
          <p:cNvSpPr/>
          <p:nvPr/>
        </p:nvSpPr>
        <p:spPr>
          <a:xfrm>
            <a:off x="2360613" y="2351088"/>
            <a:ext cx="144462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27" name="Flowchart: Connector 326">
            <a:extLst>
              <a:ext uri="{FF2B5EF4-FFF2-40B4-BE49-F238E27FC236}">
                <a16:creationId xmlns:a16="http://schemas.microsoft.com/office/drawing/2014/main" id="{00000000-0008-0000-0000-00007E000000}"/>
              </a:ext>
            </a:extLst>
          </p:cNvPr>
          <p:cNvSpPr/>
          <p:nvPr/>
        </p:nvSpPr>
        <p:spPr>
          <a:xfrm>
            <a:off x="2733675" y="2351088"/>
            <a:ext cx="144463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28" name="Flowchart: Connector 327">
            <a:extLst>
              <a:ext uri="{FF2B5EF4-FFF2-40B4-BE49-F238E27FC236}">
                <a16:creationId xmlns:a16="http://schemas.microsoft.com/office/drawing/2014/main" id="{00000000-0008-0000-0000-00007F000000}"/>
              </a:ext>
            </a:extLst>
          </p:cNvPr>
          <p:cNvSpPr/>
          <p:nvPr/>
        </p:nvSpPr>
        <p:spPr>
          <a:xfrm>
            <a:off x="3186113" y="2351088"/>
            <a:ext cx="144462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29" name="Flowchart: Connector 328">
            <a:extLst>
              <a:ext uri="{FF2B5EF4-FFF2-40B4-BE49-F238E27FC236}">
                <a16:creationId xmlns:a16="http://schemas.microsoft.com/office/drawing/2014/main" id="{00000000-0008-0000-0000-000080000000}"/>
              </a:ext>
            </a:extLst>
          </p:cNvPr>
          <p:cNvSpPr/>
          <p:nvPr/>
        </p:nvSpPr>
        <p:spPr>
          <a:xfrm>
            <a:off x="3638550" y="2351088"/>
            <a:ext cx="144463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30" name="Flowchart: Connector 329">
            <a:extLst>
              <a:ext uri="{FF2B5EF4-FFF2-40B4-BE49-F238E27FC236}">
                <a16:creationId xmlns:a16="http://schemas.microsoft.com/office/drawing/2014/main" id="{00000000-0008-0000-0000-000081000000}"/>
              </a:ext>
            </a:extLst>
          </p:cNvPr>
          <p:cNvSpPr/>
          <p:nvPr/>
        </p:nvSpPr>
        <p:spPr>
          <a:xfrm>
            <a:off x="4090988" y="2351088"/>
            <a:ext cx="144462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31" name="Flowchart: Connector 330">
            <a:extLst>
              <a:ext uri="{FF2B5EF4-FFF2-40B4-BE49-F238E27FC236}">
                <a16:creationId xmlns:a16="http://schemas.microsoft.com/office/drawing/2014/main" id="{00000000-0008-0000-0000-000082000000}"/>
              </a:ext>
            </a:extLst>
          </p:cNvPr>
          <p:cNvSpPr/>
          <p:nvPr/>
        </p:nvSpPr>
        <p:spPr>
          <a:xfrm>
            <a:off x="4543425" y="2351088"/>
            <a:ext cx="144463" cy="14446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00000000-0008-0000-0000-000083000000}"/>
              </a:ext>
            </a:extLst>
          </p:cNvPr>
          <p:cNvSpPr/>
          <p:nvPr/>
        </p:nvSpPr>
        <p:spPr>
          <a:xfrm>
            <a:off x="2239963" y="2495550"/>
            <a:ext cx="35242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Jul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00000000-0008-0000-0000-000084000000}"/>
              </a:ext>
            </a:extLst>
          </p:cNvPr>
          <p:cNvSpPr/>
          <p:nvPr/>
        </p:nvSpPr>
        <p:spPr>
          <a:xfrm>
            <a:off x="2609850" y="2495550"/>
            <a:ext cx="38100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Agu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00000000-0008-0000-0000-000085000000}"/>
              </a:ext>
            </a:extLst>
          </p:cNvPr>
          <p:cNvSpPr/>
          <p:nvPr/>
        </p:nvSpPr>
        <p:spPr>
          <a:xfrm>
            <a:off x="3081338" y="2505075"/>
            <a:ext cx="393700" cy="20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0000000-0008-0000-0000-000086000000}"/>
              </a:ext>
            </a:extLst>
          </p:cNvPr>
          <p:cNvSpPr/>
          <p:nvPr/>
        </p:nvSpPr>
        <p:spPr>
          <a:xfrm>
            <a:off x="3967163" y="2505075"/>
            <a:ext cx="4000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00000000-0008-0000-0000-000087000000}"/>
              </a:ext>
            </a:extLst>
          </p:cNvPr>
          <p:cNvSpPr/>
          <p:nvPr/>
        </p:nvSpPr>
        <p:spPr>
          <a:xfrm>
            <a:off x="3533775" y="2514600"/>
            <a:ext cx="37465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Okt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00000000-0008-0000-0000-000088000000}"/>
              </a:ext>
            </a:extLst>
          </p:cNvPr>
          <p:cNvSpPr/>
          <p:nvPr/>
        </p:nvSpPr>
        <p:spPr>
          <a:xfrm>
            <a:off x="4410075" y="2514600"/>
            <a:ext cx="41910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>
                <a:solidFill>
                  <a:schemeClr val="tx1"/>
                </a:solidFill>
              </a:rPr>
              <a:t>Dec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00000000-0008-0000-0000-00008A000000}"/>
              </a:ext>
            </a:extLst>
          </p:cNvPr>
          <p:cNvCxnSpPr/>
          <p:nvPr/>
        </p:nvCxnSpPr>
        <p:spPr>
          <a:xfrm>
            <a:off x="1755775" y="2422525"/>
            <a:ext cx="573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00000000-0008-0000-0000-00008D000000}"/>
              </a:ext>
            </a:extLst>
          </p:cNvPr>
          <p:cNvCxnSpPr/>
          <p:nvPr/>
        </p:nvCxnSpPr>
        <p:spPr>
          <a:xfrm>
            <a:off x="2506663" y="2422525"/>
            <a:ext cx="227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00000000-0008-0000-0000-000090000000}"/>
              </a:ext>
            </a:extLst>
          </p:cNvPr>
          <p:cNvCxnSpPr/>
          <p:nvPr/>
        </p:nvCxnSpPr>
        <p:spPr>
          <a:xfrm>
            <a:off x="2901950" y="2422525"/>
            <a:ext cx="2841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00000000-0008-0000-0000-000093000000}"/>
              </a:ext>
            </a:extLst>
          </p:cNvPr>
          <p:cNvCxnSpPr/>
          <p:nvPr/>
        </p:nvCxnSpPr>
        <p:spPr>
          <a:xfrm>
            <a:off x="3354388" y="2422525"/>
            <a:ext cx="2841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00000000-0008-0000-0000-000094000000}"/>
              </a:ext>
            </a:extLst>
          </p:cNvPr>
          <p:cNvCxnSpPr/>
          <p:nvPr/>
        </p:nvCxnSpPr>
        <p:spPr>
          <a:xfrm>
            <a:off x="3806825" y="2422525"/>
            <a:ext cx="2841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00000000-0008-0000-0000-000095000000}"/>
              </a:ext>
            </a:extLst>
          </p:cNvPr>
          <p:cNvCxnSpPr/>
          <p:nvPr/>
        </p:nvCxnSpPr>
        <p:spPr>
          <a:xfrm>
            <a:off x="4259263" y="2422525"/>
            <a:ext cx="2841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00000000-0008-0000-0000-000096000000}"/>
              </a:ext>
            </a:extLst>
          </p:cNvPr>
          <p:cNvCxnSpPr>
            <a:cxnSpLocks/>
          </p:cNvCxnSpPr>
          <p:nvPr/>
        </p:nvCxnSpPr>
        <p:spPr>
          <a:xfrm flipV="1">
            <a:off x="4711700" y="2422525"/>
            <a:ext cx="341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00000000-0008-0000-0000-0000A1000000}"/>
              </a:ext>
            </a:extLst>
          </p:cNvPr>
          <p:cNvCxnSpPr/>
          <p:nvPr/>
        </p:nvCxnSpPr>
        <p:spPr>
          <a:xfrm rot="16200000" flipH="1">
            <a:off x="1624013" y="1541463"/>
            <a:ext cx="1685925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 345">
            <a:extLst>
              <a:ext uri="{FF2B5EF4-FFF2-40B4-BE49-F238E27FC236}">
                <a16:creationId xmlns:a16="http://schemas.microsoft.com/office/drawing/2014/main" id="{00000000-0008-0000-0000-0000A7000000}"/>
              </a:ext>
            </a:extLst>
          </p:cNvPr>
          <p:cNvSpPr/>
          <p:nvPr/>
        </p:nvSpPr>
        <p:spPr>
          <a:xfrm>
            <a:off x="2325688" y="600075"/>
            <a:ext cx="5327650" cy="17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</a:t>
            </a:r>
            <a:r>
              <a:rPr lang="id-ID" sz="900">
                <a:solidFill>
                  <a:schemeClr val="accent5">
                    <a:lumMod val="50000"/>
                  </a:schemeClr>
                </a:solidFill>
              </a:rPr>
              <a:t>29  Mulai Gempa</a:t>
            </a:r>
            <a:r>
              <a:rPr lang="en-US" sz="900" baseline="0">
                <a:solidFill>
                  <a:schemeClr val="accent5">
                    <a:lumMod val="50000"/>
                  </a:schemeClr>
                </a:solidFill>
              </a:rPr>
              <a:t> besar, diikuti oleh 7 gempa besar dan lebih 1500 gempa sedang dan kecil hingga saat ini</a:t>
            </a:r>
            <a:r>
              <a:rPr lang="id-ID" sz="9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0000000-0008-0000-0000-0000A8000000}"/>
              </a:ext>
            </a:extLst>
          </p:cNvPr>
          <p:cNvSpPr/>
          <p:nvPr/>
        </p:nvSpPr>
        <p:spPr>
          <a:xfrm>
            <a:off x="2738438" y="860425"/>
            <a:ext cx="25273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Akhir</a:t>
            </a:r>
            <a:r>
              <a:rPr lang="en-US" sz="900">
                <a:solidFill>
                  <a:schemeClr val="tx1"/>
                </a:solidFill>
              </a:rPr>
              <a:t> masa tanggap darurat (Pemeritah)</a:t>
            </a:r>
            <a:r>
              <a:rPr lang="id-ID" sz="90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00000000-0008-0000-0000-0000A9000000}"/>
              </a:ext>
            </a:extLst>
          </p:cNvPr>
          <p:cNvCxnSpPr/>
          <p:nvPr/>
        </p:nvCxnSpPr>
        <p:spPr>
          <a:xfrm rot="16200000" flipH="1">
            <a:off x="2120900" y="1641475"/>
            <a:ext cx="14763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00000000-0008-0000-0000-0000AC000000}"/>
              </a:ext>
            </a:extLst>
          </p:cNvPr>
          <p:cNvCxnSpPr/>
          <p:nvPr/>
        </p:nvCxnSpPr>
        <p:spPr>
          <a:xfrm>
            <a:off x="3259138" y="1111250"/>
            <a:ext cx="9525" cy="12509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ctangle 349">
            <a:extLst>
              <a:ext uri="{FF2B5EF4-FFF2-40B4-BE49-F238E27FC236}">
                <a16:creationId xmlns:a16="http://schemas.microsoft.com/office/drawing/2014/main" id="{00000000-0008-0000-0000-0000B2000000}"/>
              </a:ext>
            </a:extLst>
          </p:cNvPr>
          <p:cNvSpPr/>
          <p:nvPr/>
        </p:nvSpPr>
        <p:spPr>
          <a:xfrm>
            <a:off x="3205163" y="1009650"/>
            <a:ext cx="2397125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</a:t>
            </a:r>
            <a:r>
              <a:rPr lang="en-US" sz="900">
                <a:solidFill>
                  <a:schemeClr val="tx1"/>
                </a:solidFill>
              </a:rPr>
              <a:t>NTB/Lombok Bangkit. </a:t>
            </a:r>
            <a:r>
              <a:rPr lang="id-ID" sz="900">
                <a:solidFill>
                  <a:schemeClr val="tx1"/>
                </a:solidFill>
              </a:rPr>
              <a:t>Transisi </a:t>
            </a:r>
            <a:r>
              <a:rPr lang="en-US" sz="900">
                <a:solidFill>
                  <a:schemeClr val="tx1"/>
                </a:solidFill>
              </a:rPr>
              <a:t>dan recovery</a:t>
            </a:r>
            <a:endParaRPr lang="id-ID" sz="900">
              <a:solidFill>
                <a:schemeClr val="tx1"/>
              </a:solidFill>
            </a:endParaRPr>
          </a:p>
          <a:p>
            <a:pPr algn="l"/>
            <a:r>
              <a:rPr lang="id-ID" sz="900">
                <a:solidFill>
                  <a:schemeClr val="tx1"/>
                </a:solidFill>
              </a:rPr>
              <a:t>    </a:t>
            </a:r>
            <a:r>
              <a:rPr lang="id-ID"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○</a:t>
            </a:r>
            <a:r>
              <a:rPr lang="id-ID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</a:t>
            </a:r>
            <a:r>
              <a:rPr lang="id-ID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900">
                <a:solidFill>
                  <a:schemeClr val="tx1"/>
                </a:solidFill>
              </a:rPr>
              <a:t>Recovery</a:t>
            </a:r>
            <a:r>
              <a:rPr lang="id-ID" sz="900" baseline="0">
                <a:solidFill>
                  <a:schemeClr val="tx1"/>
                </a:solidFill>
              </a:rPr>
              <a:t> Infra-Supra Structure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○ </a:t>
            </a:r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</a:t>
            </a:r>
            <a:r>
              <a:rPr lang="id-ID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Recovery</a:t>
            </a:r>
            <a:r>
              <a:rPr lang="id-ID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Sosial-Ekonomi-Ekologi</a:t>
            </a:r>
            <a:endParaRPr lang="id-ID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id-ID" sz="900">
              <a:solidFill>
                <a:schemeClr val="tx1"/>
              </a:solidFill>
            </a:endParaRPr>
          </a:p>
        </p:txBody>
      </p:sp>
      <p:sp>
        <p:nvSpPr>
          <p:cNvPr id="351" name="Flowchart: Connector 350">
            <a:extLst>
              <a:ext uri="{FF2B5EF4-FFF2-40B4-BE49-F238E27FC236}">
                <a16:creationId xmlns:a16="http://schemas.microsoft.com/office/drawing/2014/main" id="{00000000-0008-0000-0000-0000B3000000}"/>
              </a:ext>
            </a:extLst>
          </p:cNvPr>
          <p:cNvSpPr/>
          <p:nvPr/>
        </p:nvSpPr>
        <p:spPr>
          <a:xfrm>
            <a:off x="5576888" y="4924425"/>
            <a:ext cx="179387" cy="173038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52" name="Flowchart: Connector 351">
            <a:extLst>
              <a:ext uri="{FF2B5EF4-FFF2-40B4-BE49-F238E27FC236}">
                <a16:creationId xmlns:a16="http://schemas.microsoft.com/office/drawing/2014/main" id="{00000000-0008-0000-0000-0000B4000000}"/>
              </a:ext>
            </a:extLst>
          </p:cNvPr>
          <p:cNvSpPr/>
          <p:nvPr/>
        </p:nvSpPr>
        <p:spPr>
          <a:xfrm>
            <a:off x="4286250" y="4924425"/>
            <a:ext cx="179388" cy="173038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53" name="Flowchart: Connector 352">
            <a:extLst>
              <a:ext uri="{FF2B5EF4-FFF2-40B4-BE49-F238E27FC236}">
                <a16:creationId xmlns:a16="http://schemas.microsoft.com/office/drawing/2014/main" id="{00000000-0008-0000-0000-0000B5000000}"/>
              </a:ext>
            </a:extLst>
          </p:cNvPr>
          <p:cNvSpPr/>
          <p:nvPr/>
        </p:nvSpPr>
        <p:spPr>
          <a:xfrm>
            <a:off x="2909888" y="4924425"/>
            <a:ext cx="179387" cy="173038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00000000-0008-0000-0000-0000BA000000}"/>
              </a:ext>
            </a:extLst>
          </p:cNvPr>
          <p:cNvCxnSpPr/>
          <p:nvPr/>
        </p:nvCxnSpPr>
        <p:spPr>
          <a:xfrm>
            <a:off x="1774825" y="5013325"/>
            <a:ext cx="1128713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Rectangle 354">
            <a:extLst>
              <a:ext uri="{FF2B5EF4-FFF2-40B4-BE49-F238E27FC236}">
                <a16:creationId xmlns:a16="http://schemas.microsoft.com/office/drawing/2014/main" id="{00000000-0008-0000-0000-0000BD000000}"/>
              </a:ext>
            </a:extLst>
          </p:cNvPr>
          <p:cNvSpPr/>
          <p:nvPr/>
        </p:nvSpPr>
        <p:spPr>
          <a:xfrm>
            <a:off x="2743200" y="5135563"/>
            <a:ext cx="481013" cy="18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b="1">
                <a:solidFill>
                  <a:srgbClr val="C00000"/>
                </a:solidFill>
              </a:rPr>
              <a:t>2021</a:t>
            </a: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00000000-0008-0000-0000-0000BF000000}"/>
              </a:ext>
            </a:extLst>
          </p:cNvPr>
          <p:cNvCxnSpPr/>
          <p:nvPr/>
        </p:nvCxnSpPr>
        <p:spPr>
          <a:xfrm>
            <a:off x="3089275" y="5013325"/>
            <a:ext cx="1198563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00000000-0008-0000-0000-0000C2000000}"/>
              </a:ext>
            </a:extLst>
          </p:cNvPr>
          <p:cNvSpPr/>
          <p:nvPr/>
        </p:nvSpPr>
        <p:spPr>
          <a:xfrm>
            <a:off x="4119563" y="5154613"/>
            <a:ext cx="504825" cy="18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b="1">
                <a:solidFill>
                  <a:srgbClr val="C00000"/>
                </a:solidFill>
              </a:rPr>
              <a:t>2022</a:t>
            </a: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00000000-0008-0000-0000-0000C3000000}"/>
              </a:ext>
            </a:extLst>
          </p:cNvPr>
          <p:cNvCxnSpPr/>
          <p:nvPr/>
        </p:nvCxnSpPr>
        <p:spPr>
          <a:xfrm>
            <a:off x="4465638" y="5013325"/>
            <a:ext cx="1112837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Rectangle 358">
            <a:extLst>
              <a:ext uri="{FF2B5EF4-FFF2-40B4-BE49-F238E27FC236}">
                <a16:creationId xmlns:a16="http://schemas.microsoft.com/office/drawing/2014/main" id="{00000000-0008-0000-0000-0000C7000000}"/>
              </a:ext>
            </a:extLst>
          </p:cNvPr>
          <p:cNvSpPr/>
          <p:nvPr/>
        </p:nvSpPr>
        <p:spPr>
          <a:xfrm>
            <a:off x="5419725" y="5145088"/>
            <a:ext cx="481013" cy="18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b="1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00000000-0008-0000-0000-0000C8000000}"/>
              </a:ext>
            </a:extLst>
          </p:cNvPr>
          <p:cNvSpPr/>
          <p:nvPr/>
        </p:nvSpPr>
        <p:spPr>
          <a:xfrm>
            <a:off x="3238500" y="1524000"/>
            <a:ext cx="198437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</a:t>
            </a:r>
            <a:r>
              <a:rPr lang="en-US" sz="900">
                <a:solidFill>
                  <a:schemeClr val="tx1"/>
                </a:solidFill>
              </a:rPr>
              <a:t>Pencanangan</a:t>
            </a:r>
            <a:r>
              <a:rPr lang="en-US" sz="900" baseline="0">
                <a:solidFill>
                  <a:schemeClr val="tx1"/>
                </a:solidFill>
              </a:rPr>
              <a:t> </a:t>
            </a:r>
            <a:r>
              <a:rPr lang="id-ID" sz="900">
                <a:solidFill>
                  <a:schemeClr val="tx1"/>
                </a:solidFill>
              </a:rPr>
              <a:t>Rehab-Recon</a:t>
            </a:r>
            <a:r>
              <a:rPr lang="en-US" sz="900">
                <a:solidFill>
                  <a:schemeClr val="tx1"/>
                </a:solidFill>
              </a:rPr>
              <a:t>   Rumah (RISHA) warga terdampak gempa</a:t>
            </a:r>
            <a:r>
              <a:rPr lang="id-ID" sz="900" baseline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id-ID" sz="900" baseline="0">
                <a:solidFill>
                  <a:schemeClr val="tx1"/>
                </a:solidFill>
              </a:rPr>
              <a:t>  </a:t>
            </a:r>
            <a:endParaRPr lang="id-ID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id-ID" sz="900">
              <a:solidFill>
                <a:schemeClr val="tx1"/>
              </a:solidFill>
            </a:endParaRP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00000000-0008-0000-0000-0000D0000000}"/>
              </a:ext>
            </a:extLst>
          </p:cNvPr>
          <p:cNvCxnSpPr/>
          <p:nvPr/>
        </p:nvCxnSpPr>
        <p:spPr>
          <a:xfrm flipH="1">
            <a:off x="4624388" y="2763838"/>
            <a:ext cx="7937" cy="871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Rectangle 361">
            <a:extLst>
              <a:ext uri="{FF2B5EF4-FFF2-40B4-BE49-F238E27FC236}">
                <a16:creationId xmlns:a16="http://schemas.microsoft.com/office/drawing/2014/main" id="{00000000-0008-0000-0000-0000D8000000}"/>
              </a:ext>
            </a:extLst>
          </p:cNvPr>
          <p:cNvSpPr/>
          <p:nvPr/>
        </p:nvSpPr>
        <p:spPr>
          <a:xfrm>
            <a:off x="3698875" y="2806700"/>
            <a:ext cx="977900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Lokalatih</a:t>
            </a:r>
            <a:r>
              <a:rPr lang="en-US" sz="800" baseline="0">
                <a:solidFill>
                  <a:schemeClr val="tx1"/>
                </a:solidFill>
              </a:rPr>
              <a:t> pertukangan, jasa konstruksi dan  Pendukungnya</a:t>
            </a:r>
          </a:p>
          <a:p>
            <a:pPr algn="r"/>
            <a:r>
              <a:rPr lang="en-US" sz="800" baseline="0">
                <a:solidFill>
                  <a:schemeClr val="tx1"/>
                </a:solidFill>
              </a:rPr>
              <a:t>* Rancangbangun Metadaya</a:t>
            </a:r>
          </a:p>
          <a:p>
            <a:pPr algn="l"/>
            <a:endParaRPr lang="id-ID"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id-ID" sz="900">
              <a:solidFill>
                <a:schemeClr val="tx1"/>
              </a:solidFill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00000000-0008-0000-0000-0000E6000000}"/>
              </a:ext>
            </a:extLst>
          </p:cNvPr>
          <p:cNvCxnSpPr/>
          <p:nvPr/>
        </p:nvCxnSpPr>
        <p:spPr>
          <a:xfrm flipH="1" flipV="1">
            <a:off x="7396163" y="1123950"/>
            <a:ext cx="12700" cy="12287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ctangle 363">
            <a:extLst>
              <a:ext uri="{FF2B5EF4-FFF2-40B4-BE49-F238E27FC236}">
                <a16:creationId xmlns:a16="http://schemas.microsoft.com/office/drawing/2014/main" id="{00000000-0008-0000-0000-0000E9000000}"/>
              </a:ext>
            </a:extLst>
          </p:cNvPr>
          <p:cNvSpPr/>
          <p:nvPr/>
        </p:nvSpPr>
        <p:spPr>
          <a:xfrm>
            <a:off x="7348538" y="1054100"/>
            <a:ext cx="1768475" cy="6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Pembangunan RIKA</a:t>
            </a:r>
            <a:r>
              <a:rPr lang="en-US" sz="900">
                <a:solidFill>
                  <a:schemeClr val="tx1"/>
                </a:solidFill>
              </a:rPr>
              <a:t> (modifikasi    "Bale Jajar")</a:t>
            </a:r>
            <a:r>
              <a:rPr lang="en-US" sz="900" baseline="0">
                <a:solidFill>
                  <a:schemeClr val="tx1"/>
                </a:solidFill>
              </a:rPr>
              <a:t> </a:t>
            </a:r>
            <a:r>
              <a:rPr lang="id-ID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Tahap </a:t>
            </a:r>
            <a:r>
              <a:rPr lang="en-US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id-ID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150 unit</a:t>
            </a:r>
            <a:endParaRPr lang="id-ID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900">
                <a:solidFill>
                  <a:schemeClr val="tx1"/>
                </a:solidFill>
              </a:rPr>
              <a:t>*</a:t>
            </a:r>
            <a:r>
              <a:rPr lang="en-US" sz="900" baseline="0">
                <a:solidFill>
                  <a:schemeClr val="tx1"/>
                </a:solidFill>
              </a:rPr>
              <a:t> P</a:t>
            </a:r>
            <a:r>
              <a:rPr lang="en-US" sz="900">
                <a:solidFill>
                  <a:schemeClr val="tx1"/>
                </a:solidFill>
              </a:rPr>
              <a:t>enyempurnaan</a:t>
            </a:r>
            <a:r>
              <a:rPr lang="en-US" sz="900" baseline="0">
                <a:solidFill>
                  <a:schemeClr val="tx1"/>
                </a:solidFill>
              </a:rPr>
              <a:t> sistem  pelaks</a:t>
            </a:r>
          </a:p>
          <a:p>
            <a:pPr algn="l"/>
            <a:r>
              <a:rPr lang="en-US" sz="900" baseline="0">
                <a:solidFill>
                  <a:schemeClr val="tx1"/>
                </a:solidFill>
              </a:rPr>
              <a:t>* Mobilisasi Pendana</a:t>
            </a:r>
            <a:endParaRPr lang="id-ID" sz="900">
              <a:solidFill>
                <a:schemeClr val="tx1"/>
              </a:solidFill>
            </a:endParaRP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00000000-0008-0000-0000-0000EA000000}"/>
              </a:ext>
            </a:extLst>
          </p:cNvPr>
          <p:cNvSpPr/>
          <p:nvPr/>
        </p:nvSpPr>
        <p:spPr>
          <a:xfrm>
            <a:off x="5559425" y="728663"/>
            <a:ext cx="2062163" cy="157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Redesign, Revitalisasi,</a:t>
            </a:r>
          </a:p>
          <a:p>
            <a:pPr algn="l"/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Rekonsolidasi  Koperasi Jati Perak</a:t>
            </a:r>
          </a:p>
          <a:p>
            <a:r>
              <a:rPr lang="id-ID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Redesign  </a:t>
            </a:r>
            <a:r>
              <a:rPr lang="en-US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FWB dan Skollap</a:t>
            </a:r>
            <a:endParaRPr lang="id-ID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Pemetaan &amp; penyusunan Sistem</a:t>
            </a:r>
          </a:p>
          <a:p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Pembelajaran</a:t>
            </a:r>
          </a:p>
          <a:p>
            <a:r>
              <a:rPr lang="id-ID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Finalisasi</a:t>
            </a:r>
            <a:r>
              <a:rPr lang="id-ID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Renstra &amp; MasterPlan</a:t>
            </a:r>
          </a:p>
          <a:p>
            <a:r>
              <a:rPr lang="id-ID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2025</a:t>
            </a:r>
            <a:endParaRPr lang="en-US" sz="9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</a:t>
            </a:r>
            <a:endParaRPr lang="id-ID" sz="900">
              <a:solidFill>
                <a:schemeClr val="tx1"/>
              </a:solidFill>
            </a:endParaRPr>
          </a:p>
          <a:p>
            <a:pPr algn="l"/>
            <a:endParaRPr lang="id-ID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id-ID" sz="900">
              <a:solidFill>
                <a:schemeClr val="tx1"/>
              </a:solidFill>
            </a:endParaRPr>
          </a:p>
        </p:txBody>
      </p:sp>
      <p:cxnSp>
        <p:nvCxnSpPr>
          <p:cNvPr id="366" name="Shape 91">
            <a:extLst>
              <a:ext uri="{FF2B5EF4-FFF2-40B4-BE49-F238E27FC236}">
                <a16:creationId xmlns:a16="http://schemas.microsoft.com/office/drawing/2014/main" id="{00000000-0008-0000-0000-00005C000000}"/>
              </a:ext>
            </a:extLst>
          </p:cNvPr>
          <p:cNvCxnSpPr/>
          <p:nvPr/>
        </p:nvCxnSpPr>
        <p:spPr>
          <a:xfrm flipH="1">
            <a:off x="1665288" y="2409825"/>
            <a:ext cx="8532812" cy="1619250"/>
          </a:xfrm>
          <a:prstGeom prst="bentConnector3">
            <a:avLst>
              <a:gd name="adj1" fmla="val -2679"/>
            </a:avLst>
          </a:prstGeom>
          <a:ln w="127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00000000-0008-0000-0000-000065000000}"/>
              </a:ext>
            </a:extLst>
          </p:cNvPr>
          <p:cNvCxnSpPr/>
          <p:nvPr/>
        </p:nvCxnSpPr>
        <p:spPr>
          <a:xfrm rot="5400000">
            <a:off x="1230313" y="5754688"/>
            <a:ext cx="976312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CxnSpPr/>
          <p:nvPr/>
        </p:nvCxnSpPr>
        <p:spPr>
          <a:xfrm rot="5400000">
            <a:off x="2568575" y="5746750"/>
            <a:ext cx="8524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SpPr/>
          <p:nvPr/>
        </p:nvSpPr>
        <p:spPr>
          <a:xfrm>
            <a:off x="2957513" y="5327650"/>
            <a:ext cx="1216025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800">
                <a:solidFill>
                  <a:schemeClr val="tx1"/>
                </a:solidFill>
              </a:rPr>
              <a:t>•</a:t>
            </a:r>
            <a:r>
              <a:rPr lang="en-US" sz="800">
                <a:solidFill>
                  <a:schemeClr val="tx1"/>
                </a:solidFill>
              </a:rPr>
              <a:t>5 Baledaya paripurna</a:t>
            </a:r>
          </a:p>
          <a:p>
            <a:pPr algn="l"/>
            <a:r>
              <a:rPr lang="en-US" sz="1100">
                <a:solidFill>
                  <a:schemeClr val="tx1"/>
                </a:solidFill>
              </a:rPr>
              <a:t>* </a:t>
            </a:r>
            <a:r>
              <a:rPr lang="en-US" sz="900">
                <a:solidFill>
                  <a:schemeClr val="tx1"/>
                </a:solidFill>
              </a:rPr>
              <a:t>Penyelengggaraan 2 IBK3W (Kampung Wisata)</a:t>
            </a:r>
          </a:p>
          <a:p>
            <a:pPr algn="l"/>
            <a:r>
              <a:rPr lang="en-US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Kelembagaan (FWB, AsUMKM, Kop,</a:t>
            </a:r>
            <a:r>
              <a:rPr lang="en-US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NRC) </a:t>
            </a:r>
            <a:r>
              <a:rPr lang="en-US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Matang </a:t>
            </a:r>
            <a:endParaRPr lang="id-ID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id-ID" sz="900">
              <a:solidFill>
                <a:schemeClr val="tx1"/>
              </a:solidFill>
            </a:endParaRPr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F87CF37F-DFC3-4D25-8DF3-358FB6B07DEE}"/>
              </a:ext>
            </a:extLst>
          </p:cNvPr>
          <p:cNvCxnSpPr>
            <a:cxnSpLocks/>
          </p:cNvCxnSpPr>
          <p:nvPr/>
        </p:nvCxnSpPr>
        <p:spPr>
          <a:xfrm flipH="1" flipV="1">
            <a:off x="6497638" y="1871663"/>
            <a:ext cx="0" cy="47307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Rectangle 370">
            <a:extLst>
              <a:ext uri="{FF2B5EF4-FFF2-40B4-BE49-F238E27FC236}">
                <a16:creationId xmlns:a16="http://schemas.microsoft.com/office/drawing/2014/main" id="{029D177A-AC63-420F-8856-BA191D65B764}"/>
              </a:ext>
            </a:extLst>
          </p:cNvPr>
          <p:cNvSpPr/>
          <p:nvPr/>
        </p:nvSpPr>
        <p:spPr>
          <a:xfrm>
            <a:off x="6459538" y="1778000"/>
            <a:ext cx="914400" cy="571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ysClr val="windowText" lastClr="000000"/>
                </a:solidFill>
              </a:rPr>
              <a:t>Redesign 4 jenis arsitektur lokal sbg alt RIKA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234E48E1-4C78-4102-9536-A583230E6940}"/>
              </a:ext>
            </a:extLst>
          </p:cNvPr>
          <p:cNvSpPr/>
          <p:nvPr/>
        </p:nvSpPr>
        <p:spPr>
          <a:xfrm>
            <a:off x="5105400" y="2970213"/>
            <a:ext cx="1050925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>
                <a:solidFill>
                  <a:sysClr val="windowText" lastClr="000000"/>
                </a:solidFill>
              </a:rPr>
              <a:t>*</a:t>
            </a:r>
            <a:r>
              <a:rPr lang="en-US" sz="800">
                <a:solidFill>
                  <a:sysClr val="windowText" lastClr="000000"/>
                </a:solidFill>
              </a:rPr>
              <a:t>kajian ragam RTG</a:t>
            </a:r>
          </a:p>
          <a:p>
            <a:pPr algn="l"/>
            <a:r>
              <a:rPr lang="en-US" sz="800">
                <a:solidFill>
                  <a:sysClr val="windowText" lastClr="000000"/>
                </a:solidFill>
              </a:rPr>
              <a:t>*kajian partisipatif Arsitektur Lokal di 5 Kampung Adat Lombok Utara 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8D22CD43-EB05-4DE7-91D1-E83BED421276}"/>
              </a:ext>
            </a:extLst>
          </p:cNvPr>
          <p:cNvCxnSpPr/>
          <p:nvPr/>
        </p:nvCxnSpPr>
        <p:spPr>
          <a:xfrm>
            <a:off x="3719513" y="2720975"/>
            <a:ext cx="12700" cy="9588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45FFB4F6-9046-40A5-873A-9F7074E8C87A}"/>
              </a:ext>
            </a:extLst>
          </p:cNvPr>
          <p:cNvCxnSpPr/>
          <p:nvPr/>
        </p:nvCxnSpPr>
        <p:spPr>
          <a:xfrm flipH="1">
            <a:off x="5156200" y="2886075"/>
            <a:ext cx="11113" cy="763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Rectangle 374">
            <a:extLst>
              <a:ext uri="{FF2B5EF4-FFF2-40B4-BE49-F238E27FC236}">
                <a16:creationId xmlns:a16="http://schemas.microsoft.com/office/drawing/2014/main" id="{4A78C096-654B-4643-B85E-2227E60FF923}"/>
              </a:ext>
            </a:extLst>
          </p:cNvPr>
          <p:cNvSpPr/>
          <p:nvPr/>
        </p:nvSpPr>
        <p:spPr>
          <a:xfrm>
            <a:off x="4197350" y="1903413"/>
            <a:ext cx="15176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ysClr val="windowText" lastClr="000000"/>
                </a:solidFill>
              </a:rPr>
              <a:t>* Penyikapan (kalangan muda KLU)</a:t>
            </a:r>
            <a:r>
              <a:rPr lang="en-US" sz="800" baseline="0">
                <a:solidFill>
                  <a:sysClr val="windowText" lastClr="000000"/>
                </a:solidFill>
              </a:rPr>
              <a:t> untuk terlibat proaktif</a:t>
            </a:r>
            <a:endParaRPr lang="en-US" sz="800">
              <a:solidFill>
                <a:sysClr val="windowText" lastClr="000000"/>
              </a:solidFill>
            </a:endParaRPr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D5D57ABE-F8A7-41AD-897A-C5A836BFAA85}"/>
              </a:ext>
            </a:extLst>
          </p:cNvPr>
          <p:cNvCxnSpPr/>
          <p:nvPr/>
        </p:nvCxnSpPr>
        <p:spPr>
          <a:xfrm flipH="1">
            <a:off x="4164013" y="1954213"/>
            <a:ext cx="1587" cy="4095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Flowchart: Connector 376">
            <a:extLst>
              <a:ext uri="{FF2B5EF4-FFF2-40B4-BE49-F238E27FC236}">
                <a16:creationId xmlns:a16="http://schemas.microsoft.com/office/drawing/2014/main" id="{75775342-951F-4221-995B-2748D637FD40}"/>
              </a:ext>
            </a:extLst>
          </p:cNvPr>
          <p:cNvSpPr/>
          <p:nvPr/>
        </p:nvSpPr>
        <p:spPr>
          <a:xfrm>
            <a:off x="5068888" y="2325688"/>
            <a:ext cx="179387" cy="173037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093951A-7F90-4357-B8B4-69C84B0D017C}"/>
              </a:ext>
            </a:extLst>
          </p:cNvPr>
          <p:cNvCxnSpPr/>
          <p:nvPr/>
        </p:nvCxnSpPr>
        <p:spPr>
          <a:xfrm flipH="1" flipV="1">
            <a:off x="8313738" y="2752725"/>
            <a:ext cx="6350" cy="10144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9A59AAFB-DBD8-477D-B31D-689233F8F6DD}"/>
              </a:ext>
            </a:extLst>
          </p:cNvPr>
          <p:cNvSpPr/>
          <p:nvPr/>
        </p:nvSpPr>
        <p:spPr>
          <a:xfrm>
            <a:off x="8259763" y="2803525"/>
            <a:ext cx="1527175" cy="6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</a:t>
            </a:r>
            <a:r>
              <a:rPr lang="en-US" sz="900">
                <a:solidFill>
                  <a:schemeClr val="tx1"/>
                </a:solidFill>
              </a:rPr>
              <a:t>Evaluasi</a:t>
            </a:r>
            <a:r>
              <a:rPr lang="en-US" sz="900" baseline="0">
                <a:solidFill>
                  <a:schemeClr val="tx1"/>
                </a:solidFill>
              </a:rPr>
              <a:t>  thp I dan Pematangan Konsep dan sistem kelola</a:t>
            </a:r>
          </a:p>
          <a:p>
            <a:pPr algn="l"/>
            <a:r>
              <a:rPr lang="en-US" sz="900">
                <a:solidFill>
                  <a:schemeClr val="tx1"/>
                </a:solidFill>
              </a:rPr>
              <a:t>* </a:t>
            </a:r>
            <a:r>
              <a:rPr lang="id-ID" sz="900">
                <a:solidFill>
                  <a:schemeClr val="tx1"/>
                </a:solidFill>
              </a:rPr>
              <a:t>Pembangunan </a:t>
            </a:r>
            <a:r>
              <a:rPr lang="en-US" sz="900">
                <a:solidFill>
                  <a:schemeClr val="tx1"/>
                </a:solidFill>
              </a:rPr>
              <a:t>thp II: 250 </a:t>
            </a:r>
            <a:r>
              <a:rPr lang="id-ID" sz="900">
                <a:solidFill>
                  <a:schemeClr val="tx1"/>
                </a:solidFill>
              </a:rPr>
              <a:t>RIKA</a:t>
            </a:r>
            <a:endParaRPr lang="en-US" sz="900" baseline="0">
              <a:solidFill>
                <a:schemeClr val="tx1"/>
              </a:solidFill>
            </a:endParaRPr>
          </a:p>
          <a:p>
            <a:pPr algn="l"/>
            <a:r>
              <a:rPr lang="en-US" sz="900" baseline="0">
                <a:solidFill>
                  <a:schemeClr val="tx1"/>
                </a:solidFill>
              </a:rPr>
              <a:t>* Mobilisasi Pendana alternatif</a:t>
            </a:r>
            <a:endParaRPr lang="id-ID" sz="900">
              <a:solidFill>
                <a:schemeClr val="tx1"/>
              </a:solidFill>
            </a:endParaRPr>
          </a:p>
        </p:txBody>
      </p:sp>
      <p:sp>
        <p:nvSpPr>
          <p:cNvPr id="380" name="Flowchart: Connector 379">
            <a:extLst>
              <a:ext uri="{FF2B5EF4-FFF2-40B4-BE49-F238E27FC236}">
                <a16:creationId xmlns:a16="http://schemas.microsoft.com/office/drawing/2014/main" id="{35E6880F-A316-47A3-A2A7-09CFA4F54C82}"/>
              </a:ext>
            </a:extLst>
          </p:cNvPr>
          <p:cNvSpPr/>
          <p:nvPr/>
        </p:nvSpPr>
        <p:spPr>
          <a:xfrm>
            <a:off x="1576388" y="996950"/>
            <a:ext cx="179387" cy="173038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3BF11895-0E1E-46A7-9A9F-A13AB20F63FF}"/>
              </a:ext>
            </a:extLst>
          </p:cNvPr>
          <p:cNvCxnSpPr/>
          <p:nvPr/>
        </p:nvCxnSpPr>
        <p:spPr>
          <a:xfrm>
            <a:off x="1666875" y="1168400"/>
            <a:ext cx="0" cy="11731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Rectangle 381">
            <a:extLst>
              <a:ext uri="{FF2B5EF4-FFF2-40B4-BE49-F238E27FC236}">
                <a16:creationId xmlns:a16="http://schemas.microsoft.com/office/drawing/2014/main" id="{B17F90E8-45F3-4919-97BC-C5104443EFC1}"/>
              </a:ext>
            </a:extLst>
          </p:cNvPr>
          <p:cNvSpPr/>
          <p:nvPr/>
        </p:nvSpPr>
        <p:spPr>
          <a:xfrm>
            <a:off x="1411288" y="714375"/>
            <a:ext cx="54610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rgbClr val="FF0000"/>
                </a:solidFill>
              </a:rPr>
              <a:t>2010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EE490D28-021C-4D39-9B64-30B0B3CDCE1D}"/>
              </a:ext>
            </a:extLst>
          </p:cNvPr>
          <p:cNvCxnSpPr/>
          <p:nvPr/>
        </p:nvCxnSpPr>
        <p:spPr>
          <a:xfrm rot="16200000" flipV="1">
            <a:off x="4818063" y="1608138"/>
            <a:ext cx="1568450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3C5FA9B3-CD2F-4987-AC8A-67B57CC2DC24}"/>
              </a:ext>
            </a:extLst>
          </p:cNvPr>
          <p:cNvSpPr/>
          <p:nvPr/>
        </p:nvSpPr>
        <p:spPr>
          <a:xfrm>
            <a:off x="2679700" y="2943225"/>
            <a:ext cx="103505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>
                <a:solidFill>
                  <a:sysClr val="windowText" lastClr="000000"/>
                </a:solidFill>
              </a:rPr>
              <a:t>*</a:t>
            </a:r>
            <a:r>
              <a:rPr lang="en-US" sz="800">
                <a:solidFill>
                  <a:sysClr val="windowText" lastClr="000000"/>
                </a:solidFill>
              </a:rPr>
              <a:t>Pemerintah Daerah membuka</a:t>
            </a:r>
            <a:r>
              <a:rPr lang="en-US" sz="800" baseline="0">
                <a:solidFill>
                  <a:sysClr val="windowText" lastClr="000000"/>
                </a:solidFill>
              </a:rPr>
              <a:t> 'kran' masuknya </a:t>
            </a:r>
            <a:r>
              <a:rPr lang="en-US" sz="800">
                <a:solidFill>
                  <a:sysClr val="windowText" lastClr="000000"/>
                </a:solidFill>
              </a:rPr>
              <a:t>Ragam Produsen dan jenis rumah </a:t>
            </a:r>
            <a:endParaRPr lang="en-US" sz="800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35078E58-81A3-47B1-BF88-156EEA4C8503}"/>
              </a:ext>
            </a:extLst>
          </p:cNvPr>
          <p:cNvSpPr/>
          <p:nvPr/>
        </p:nvSpPr>
        <p:spPr>
          <a:xfrm>
            <a:off x="1722438" y="1009650"/>
            <a:ext cx="609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ysClr val="windowText" lastClr="000000"/>
                </a:solidFill>
              </a:rPr>
              <a:t>*Konsep dan Model Pemb</a:t>
            </a:r>
            <a:r>
              <a:rPr lang="en-US" sz="800" baseline="0">
                <a:solidFill>
                  <a:sysClr val="windowText" lastClr="000000"/>
                </a:solidFill>
              </a:rPr>
              <a:t> Kep</a:t>
            </a:r>
          </a:p>
          <a:p>
            <a:pPr algn="l"/>
            <a:r>
              <a:rPr lang="en-US" sz="800" baseline="0">
                <a:solidFill>
                  <a:sysClr val="windowText" lastClr="000000"/>
                </a:solidFill>
              </a:rPr>
              <a:t>*Agenda Sukma ++2025</a:t>
            </a:r>
            <a:endParaRPr lang="en-US" sz="800">
              <a:solidFill>
                <a:sysClr val="windowText" lastClr="000000"/>
              </a:solidFill>
            </a:endParaRP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D751691D-DB76-4D64-B7A2-72EB664018CA}"/>
              </a:ext>
            </a:extLst>
          </p:cNvPr>
          <p:cNvCxnSpPr/>
          <p:nvPr/>
        </p:nvCxnSpPr>
        <p:spPr>
          <a:xfrm flipV="1">
            <a:off x="10117138" y="1544638"/>
            <a:ext cx="7937" cy="8302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Flowchart: Connector 386">
            <a:extLst>
              <a:ext uri="{FF2B5EF4-FFF2-40B4-BE49-F238E27FC236}">
                <a16:creationId xmlns:a16="http://schemas.microsoft.com/office/drawing/2014/main" id="{E18D2978-9600-4D05-9E89-972B50FD19FF}"/>
              </a:ext>
            </a:extLst>
          </p:cNvPr>
          <p:cNvSpPr/>
          <p:nvPr/>
        </p:nvSpPr>
        <p:spPr>
          <a:xfrm>
            <a:off x="5521325" y="2344738"/>
            <a:ext cx="147638" cy="13811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88" name="Flowchart: Connector 387">
            <a:extLst>
              <a:ext uri="{FF2B5EF4-FFF2-40B4-BE49-F238E27FC236}">
                <a16:creationId xmlns:a16="http://schemas.microsoft.com/office/drawing/2014/main" id="{E7D5F271-D730-45CB-B6F3-D146D2AFBAA3}"/>
              </a:ext>
            </a:extLst>
          </p:cNvPr>
          <p:cNvSpPr/>
          <p:nvPr/>
        </p:nvSpPr>
        <p:spPr>
          <a:xfrm>
            <a:off x="6426200" y="2344738"/>
            <a:ext cx="144463" cy="13811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89" name="Flowchart: Connector 388">
            <a:extLst>
              <a:ext uri="{FF2B5EF4-FFF2-40B4-BE49-F238E27FC236}">
                <a16:creationId xmlns:a16="http://schemas.microsoft.com/office/drawing/2014/main" id="{1E724913-4A3A-429C-86FA-9CC658E76AB2}"/>
              </a:ext>
            </a:extLst>
          </p:cNvPr>
          <p:cNvSpPr/>
          <p:nvPr/>
        </p:nvSpPr>
        <p:spPr>
          <a:xfrm>
            <a:off x="6878638" y="2344738"/>
            <a:ext cx="144462" cy="13811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0FB8887F-4D23-431F-8466-C56D6E5C0AD2}"/>
              </a:ext>
            </a:extLst>
          </p:cNvPr>
          <p:cNvSpPr/>
          <p:nvPr/>
        </p:nvSpPr>
        <p:spPr>
          <a:xfrm>
            <a:off x="10091738" y="1458913"/>
            <a:ext cx="906462" cy="59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ysClr val="windowText" lastClr="000000"/>
                </a:solidFill>
              </a:rPr>
              <a:t>* 2500</a:t>
            </a:r>
            <a:r>
              <a:rPr lang="en-US" sz="800" baseline="0">
                <a:solidFill>
                  <a:sysClr val="windowText" lastClr="000000"/>
                </a:solidFill>
              </a:rPr>
              <a:t> RIKA</a:t>
            </a:r>
          </a:p>
          <a:p>
            <a:pPr algn="l"/>
            <a:r>
              <a:rPr lang="en-US" sz="800" baseline="0">
                <a:solidFill>
                  <a:sysClr val="windowText" lastClr="000000"/>
                </a:solidFill>
              </a:rPr>
              <a:t>* 500 Tk terlth</a:t>
            </a:r>
          </a:p>
          <a:p>
            <a:pPr algn="l"/>
            <a:r>
              <a:rPr lang="en-US" sz="800" baseline="0">
                <a:solidFill>
                  <a:sysClr val="windowText" lastClr="000000"/>
                </a:solidFill>
              </a:rPr>
              <a:t>*25 UMKM Terlt</a:t>
            </a:r>
          </a:p>
          <a:p>
            <a:pPr algn="l"/>
            <a:r>
              <a:rPr lang="en-US" sz="800" baseline="0">
                <a:solidFill>
                  <a:sysClr val="windowText" lastClr="000000"/>
                </a:solidFill>
              </a:rPr>
              <a:t>*3 Baledaya</a:t>
            </a:r>
            <a:endParaRPr lang="en-US" sz="800">
              <a:solidFill>
                <a:sysClr val="windowText" lastClr="000000"/>
              </a:solidFill>
            </a:endParaRP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4991E3A6-F7A1-4679-A9EC-E2172439903B}"/>
              </a:ext>
            </a:extLst>
          </p:cNvPr>
          <p:cNvCxnSpPr>
            <a:cxnSpLocks/>
          </p:cNvCxnSpPr>
          <p:nvPr/>
        </p:nvCxnSpPr>
        <p:spPr>
          <a:xfrm flipH="1" flipV="1">
            <a:off x="6948488" y="2697163"/>
            <a:ext cx="4762" cy="8397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TextBox 25">
            <a:extLst>
              <a:ext uri="{FF2B5EF4-FFF2-40B4-BE49-F238E27FC236}">
                <a16:creationId xmlns:a16="http://schemas.microsoft.com/office/drawing/2014/main" id="{4346AEE1-EC92-4C4A-926B-092A059710B2}"/>
              </a:ext>
            </a:extLst>
          </p:cNvPr>
          <p:cNvSpPr txBox="1"/>
          <p:nvPr/>
        </p:nvSpPr>
        <p:spPr>
          <a:xfrm>
            <a:off x="6915150" y="2906713"/>
            <a:ext cx="1038225" cy="5921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*Team building</a:t>
            </a:r>
          </a:p>
          <a:p>
            <a:r>
              <a:rPr lang="en-US" sz="800"/>
              <a:t>*Pengembangan strategi implementasi</a:t>
            </a:r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F6FFA2B5-BA0F-4FDE-887D-96E12270FAD9}"/>
              </a:ext>
            </a:extLst>
          </p:cNvPr>
          <p:cNvCxnSpPr/>
          <p:nvPr/>
        </p:nvCxnSpPr>
        <p:spPr>
          <a:xfrm flipV="1">
            <a:off x="9210675" y="1101725"/>
            <a:ext cx="9525" cy="12525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42">
            <a:extLst>
              <a:ext uri="{FF2B5EF4-FFF2-40B4-BE49-F238E27FC236}">
                <a16:creationId xmlns:a16="http://schemas.microsoft.com/office/drawing/2014/main" id="{C917D7EB-C0B3-4B0E-99E3-F313590C84FD}"/>
              </a:ext>
            </a:extLst>
          </p:cNvPr>
          <p:cNvSpPr txBox="1"/>
          <p:nvPr/>
        </p:nvSpPr>
        <p:spPr>
          <a:xfrm>
            <a:off x="9186863" y="930275"/>
            <a:ext cx="819150" cy="1152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*2 Baledaya</a:t>
            </a:r>
          </a:p>
          <a:p>
            <a:r>
              <a:rPr lang="en-US" sz="800"/>
              <a:t>*Identifikasi  potensial WUB, UMKM &amp; Kop *Konsolidasi kelembagaan &amp; Program  penyanding</a:t>
            </a:r>
          </a:p>
        </p:txBody>
      </p: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2B4A15DF-AFB8-4743-A9DB-62927A9BDA6E}"/>
              </a:ext>
            </a:extLst>
          </p:cNvPr>
          <p:cNvCxnSpPr/>
          <p:nvPr/>
        </p:nvCxnSpPr>
        <p:spPr>
          <a:xfrm>
            <a:off x="1671638" y="4038600"/>
            <a:ext cx="14287" cy="86995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53">
            <a:extLst>
              <a:ext uri="{FF2B5EF4-FFF2-40B4-BE49-F238E27FC236}">
                <a16:creationId xmlns:a16="http://schemas.microsoft.com/office/drawing/2014/main" id="{2D67EFF1-8BD6-4715-B387-0427D3CDEBF1}"/>
              </a:ext>
            </a:extLst>
          </p:cNvPr>
          <p:cNvSpPr txBox="1"/>
          <p:nvPr/>
        </p:nvSpPr>
        <p:spPr>
          <a:xfrm>
            <a:off x="8704263" y="1927225"/>
            <a:ext cx="654050" cy="3429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*aksel dupl</a:t>
            </a:r>
          </a:p>
          <a:p>
            <a:r>
              <a:rPr lang="en-US" sz="800"/>
              <a:t>pembang</a:t>
            </a:r>
          </a:p>
        </p:txBody>
      </p:sp>
      <p:sp>
        <p:nvSpPr>
          <p:cNvPr id="397" name="TextBox 56">
            <a:extLst>
              <a:ext uri="{FF2B5EF4-FFF2-40B4-BE49-F238E27FC236}">
                <a16:creationId xmlns:a16="http://schemas.microsoft.com/office/drawing/2014/main" id="{18B78972-D0B7-4840-BC74-3C70317F46CA}"/>
              </a:ext>
            </a:extLst>
          </p:cNvPr>
          <p:cNvSpPr txBox="1"/>
          <p:nvPr/>
        </p:nvSpPr>
        <p:spPr>
          <a:xfrm>
            <a:off x="3771900" y="4257675"/>
            <a:ext cx="1103313" cy="7191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*10.000 RIKA</a:t>
            </a:r>
          </a:p>
          <a:p>
            <a:r>
              <a:rPr lang="en-US" sz="800"/>
              <a:t>* 100 UMKM</a:t>
            </a:r>
          </a:p>
          <a:p>
            <a:r>
              <a:rPr lang="en-US" sz="800"/>
              <a:t>* 30% TK</a:t>
            </a:r>
            <a:r>
              <a:rPr lang="en-US" sz="800" baseline="0"/>
              <a:t> &gt; menngkat </a:t>
            </a:r>
          </a:p>
          <a:p>
            <a:r>
              <a:rPr lang="en-US" sz="800" baseline="0"/>
              <a:t>gridnya</a:t>
            </a:r>
            <a:endParaRPr lang="en-US" sz="800"/>
          </a:p>
          <a:p>
            <a:r>
              <a:rPr lang="en-US" sz="800"/>
              <a:t>*SAB</a:t>
            </a:r>
          </a:p>
        </p:txBody>
      </p:sp>
      <p:sp>
        <p:nvSpPr>
          <p:cNvPr id="398" name="TextBox 57">
            <a:extLst>
              <a:ext uri="{FF2B5EF4-FFF2-40B4-BE49-F238E27FC236}">
                <a16:creationId xmlns:a16="http://schemas.microsoft.com/office/drawing/2014/main" id="{D3FC40AE-4F39-410A-9CED-9EF94E4270E9}"/>
              </a:ext>
            </a:extLst>
          </p:cNvPr>
          <p:cNvSpPr txBox="1"/>
          <p:nvPr/>
        </p:nvSpPr>
        <p:spPr>
          <a:xfrm>
            <a:off x="2376488" y="4229100"/>
            <a:ext cx="790575" cy="5937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* 4 Baledaya</a:t>
            </a:r>
          </a:p>
          <a:p>
            <a:r>
              <a:rPr lang="en-US" sz="800"/>
              <a:t>* 5.000 RIKA</a:t>
            </a:r>
          </a:p>
          <a:p>
            <a:r>
              <a:rPr lang="en-US" sz="800"/>
              <a:t>* 1000 TK</a:t>
            </a:r>
            <a:r>
              <a:rPr lang="en-US" sz="800" baseline="0"/>
              <a:t> Prof</a:t>
            </a:r>
            <a:endParaRPr lang="en-US" sz="800"/>
          </a:p>
          <a:p>
            <a:r>
              <a:rPr lang="en-US" sz="800"/>
              <a:t>* Skollap</a:t>
            </a:r>
          </a:p>
        </p:txBody>
      </p:sp>
      <p:sp>
        <p:nvSpPr>
          <p:cNvPr id="399" name="Flowchart: Connector 398">
            <a:extLst>
              <a:ext uri="{FF2B5EF4-FFF2-40B4-BE49-F238E27FC236}">
                <a16:creationId xmlns:a16="http://schemas.microsoft.com/office/drawing/2014/main" id="{ECF9C997-3489-4B0B-A11A-13F40B72AC78}"/>
              </a:ext>
            </a:extLst>
          </p:cNvPr>
          <p:cNvSpPr/>
          <p:nvPr/>
        </p:nvSpPr>
        <p:spPr>
          <a:xfrm>
            <a:off x="3662363" y="4945063"/>
            <a:ext cx="144462" cy="136525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400" name="Flowchart: Connector 399">
            <a:extLst>
              <a:ext uri="{FF2B5EF4-FFF2-40B4-BE49-F238E27FC236}">
                <a16:creationId xmlns:a16="http://schemas.microsoft.com/office/drawing/2014/main" id="{F7377742-7F05-4736-8578-825BF1493E31}"/>
              </a:ext>
            </a:extLst>
          </p:cNvPr>
          <p:cNvSpPr/>
          <p:nvPr/>
        </p:nvSpPr>
        <p:spPr>
          <a:xfrm>
            <a:off x="2330450" y="4946650"/>
            <a:ext cx="144463" cy="136525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401" name="Flowchart: Connector 400">
            <a:extLst>
              <a:ext uri="{FF2B5EF4-FFF2-40B4-BE49-F238E27FC236}">
                <a16:creationId xmlns:a16="http://schemas.microsoft.com/office/drawing/2014/main" id="{B6569AE3-0F0C-4B8B-8510-284CC6C813CB}"/>
              </a:ext>
            </a:extLst>
          </p:cNvPr>
          <p:cNvSpPr/>
          <p:nvPr/>
        </p:nvSpPr>
        <p:spPr>
          <a:xfrm>
            <a:off x="4973638" y="4954588"/>
            <a:ext cx="144462" cy="136525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7998589F-FACD-4587-9CBB-EB3B84197301}"/>
              </a:ext>
            </a:extLst>
          </p:cNvPr>
          <p:cNvCxnSpPr/>
          <p:nvPr/>
        </p:nvCxnSpPr>
        <p:spPr>
          <a:xfrm>
            <a:off x="5746750" y="5016500"/>
            <a:ext cx="1109663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Flowchart: Connector 402">
            <a:extLst>
              <a:ext uri="{FF2B5EF4-FFF2-40B4-BE49-F238E27FC236}">
                <a16:creationId xmlns:a16="http://schemas.microsoft.com/office/drawing/2014/main" id="{52546960-56BB-449B-82EE-2AFB7F045A18}"/>
              </a:ext>
            </a:extLst>
          </p:cNvPr>
          <p:cNvSpPr/>
          <p:nvPr/>
        </p:nvSpPr>
        <p:spPr>
          <a:xfrm>
            <a:off x="6834188" y="4927600"/>
            <a:ext cx="179387" cy="173038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4BF62FE3-D0D9-4A36-87D4-4B5B59F9A5D2}"/>
              </a:ext>
            </a:extLst>
          </p:cNvPr>
          <p:cNvSpPr/>
          <p:nvPr/>
        </p:nvSpPr>
        <p:spPr>
          <a:xfrm>
            <a:off x="6684963" y="5132388"/>
            <a:ext cx="481012" cy="18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b="1">
                <a:solidFill>
                  <a:srgbClr val="C00000"/>
                </a:solidFill>
              </a:rPr>
              <a:t>202</a:t>
            </a:r>
            <a:r>
              <a:rPr lang="en-US" sz="1000" b="1">
                <a:solidFill>
                  <a:srgbClr val="C00000"/>
                </a:solidFill>
              </a:rPr>
              <a:t>4</a:t>
            </a:r>
            <a:endParaRPr lang="id-ID" sz="1000" b="1">
              <a:solidFill>
                <a:srgbClr val="C00000"/>
              </a:solidFill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6AD814B6-37CA-435C-9B99-F28A1B51961C}"/>
              </a:ext>
            </a:extLst>
          </p:cNvPr>
          <p:cNvCxnSpPr/>
          <p:nvPr/>
        </p:nvCxnSpPr>
        <p:spPr>
          <a:xfrm flipV="1">
            <a:off x="6986588" y="5019675"/>
            <a:ext cx="922337" cy="63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Flowchart: Connector 405">
            <a:extLst>
              <a:ext uri="{FF2B5EF4-FFF2-40B4-BE49-F238E27FC236}">
                <a16:creationId xmlns:a16="http://schemas.microsoft.com/office/drawing/2014/main" id="{F4487830-9995-4256-96D2-BA3EA3D64364}"/>
              </a:ext>
            </a:extLst>
          </p:cNvPr>
          <p:cNvSpPr/>
          <p:nvPr/>
        </p:nvSpPr>
        <p:spPr>
          <a:xfrm>
            <a:off x="8074025" y="4937125"/>
            <a:ext cx="179388" cy="173038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F89DBF1C-C742-4FBD-A3D3-A7CF6C45B51E}"/>
              </a:ext>
            </a:extLst>
          </p:cNvPr>
          <p:cNvSpPr/>
          <p:nvPr/>
        </p:nvSpPr>
        <p:spPr>
          <a:xfrm>
            <a:off x="7924800" y="5141913"/>
            <a:ext cx="481013" cy="18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b="1">
                <a:solidFill>
                  <a:srgbClr val="C00000"/>
                </a:solidFill>
              </a:rPr>
              <a:t>202</a:t>
            </a:r>
            <a:r>
              <a:rPr lang="en-US" sz="1000" b="1">
                <a:solidFill>
                  <a:srgbClr val="C00000"/>
                </a:solidFill>
              </a:rPr>
              <a:t>5</a:t>
            </a:r>
            <a:endParaRPr lang="id-ID" sz="1000" b="1">
              <a:solidFill>
                <a:srgbClr val="C00000"/>
              </a:solidFill>
            </a:endParaRP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E2E28E35-93BD-4950-BB36-6A6581F22F28}"/>
              </a:ext>
            </a:extLst>
          </p:cNvPr>
          <p:cNvCxnSpPr/>
          <p:nvPr/>
        </p:nvCxnSpPr>
        <p:spPr>
          <a:xfrm rot="5400000">
            <a:off x="3925888" y="5732463"/>
            <a:ext cx="85566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6CA91491-D90D-4BA3-955C-30E974D2CC06}"/>
              </a:ext>
            </a:extLst>
          </p:cNvPr>
          <p:cNvCxnSpPr>
            <a:cxnSpLocks/>
          </p:cNvCxnSpPr>
          <p:nvPr/>
        </p:nvCxnSpPr>
        <p:spPr>
          <a:xfrm flipV="1">
            <a:off x="7861300" y="1828800"/>
            <a:ext cx="0" cy="508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14">
            <a:extLst>
              <a:ext uri="{FF2B5EF4-FFF2-40B4-BE49-F238E27FC236}">
                <a16:creationId xmlns:a16="http://schemas.microsoft.com/office/drawing/2014/main" id="{117424B7-0EA5-46E0-905F-5AC837EBAA84}"/>
              </a:ext>
            </a:extLst>
          </p:cNvPr>
          <p:cNvSpPr txBox="1"/>
          <p:nvPr/>
        </p:nvSpPr>
        <p:spPr>
          <a:xfrm>
            <a:off x="7785100" y="1762125"/>
            <a:ext cx="998538" cy="3492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* 1</a:t>
            </a:r>
            <a:r>
              <a:rPr lang="en-US" sz="800" baseline="0"/>
              <a:t> BLK Komunitas </a:t>
            </a:r>
          </a:p>
          <a:p>
            <a:r>
              <a:rPr lang="en-US" sz="800" baseline="0"/>
              <a:t>    (Baledaya)</a:t>
            </a:r>
            <a:endParaRPr lang="en-US" sz="800"/>
          </a:p>
        </p:txBody>
      </p: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91D83841-A487-4590-BD3A-4F46E427ABE6}"/>
              </a:ext>
            </a:extLst>
          </p:cNvPr>
          <p:cNvCxnSpPr>
            <a:cxnSpLocks/>
          </p:cNvCxnSpPr>
          <p:nvPr/>
        </p:nvCxnSpPr>
        <p:spPr>
          <a:xfrm flipV="1">
            <a:off x="8766175" y="1878013"/>
            <a:ext cx="0" cy="508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E52DC25A-44B1-4319-BB06-B44862A0BCF5}"/>
              </a:ext>
            </a:extLst>
          </p:cNvPr>
          <p:cNvCxnSpPr/>
          <p:nvPr/>
        </p:nvCxnSpPr>
        <p:spPr>
          <a:xfrm flipH="1">
            <a:off x="2408238" y="4283075"/>
            <a:ext cx="4762" cy="6826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F79BCEF7-F140-416B-B1AE-0C7E382F8045}"/>
              </a:ext>
            </a:extLst>
          </p:cNvPr>
          <p:cNvCxnSpPr/>
          <p:nvPr/>
        </p:nvCxnSpPr>
        <p:spPr>
          <a:xfrm flipH="1">
            <a:off x="3727450" y="4308475"/>
            <a:ext cx="4763" cy="6826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D5DF7C74-7326-4929-B7B9-EF27CF564D82}"/>
              </a:ext>
            </a:extLst>
          </p:cNvPr>
          <p:cNvCxnSpPr/>
          <p:nvPr/>
        </p:nvCxnSpPr>
        <p:spPr>
          <a:xfrm flipH="1" flipV="1">
            <a:off x="9664700" y="2713038"/>
            <a:ext cx="6350" cy="10239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Star: 7 Points 414">
            <a:extLst>
              <a:ext uri="{FF2B5EF4-FFF2-40B4-BE49-F238E27FC236}">
                <a16:creationId xmlns:a16="http://schemas.microsoft.com/office/drawing/2014/main" id="{5D7A0806-2993-4102-9CE7-00041735E19C}"/>
              </a:ext>
            </a:extLst>
          </p:cNvPr>
          <p:cNvSpPr/>
          <p:nvPr/>
        </p:nvSpPr>
        <p:spPr>
          <a:xfrm>
            <a:off x="7804150" y="4724400"/>
            <a:ext cx="711200" cy="64135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416" name="TextBox 240">
            <a:extLst>
              <a:ext uri="{FF2B5EF4-FFF2-40B4-BE49-F238E27FC236}">
                <a16:creationId xmlns:a16="http://schemas.microsoft.com/office/drawing/2014/main" id="{3E64BC6F-D76C-4CDF-9240-7245922ADD41}"/>
              </a:ext>
            </a:extLst>
          </p:cNvPr>
          <p:cNvSpPr txBox="1"/>
          <p:nvPr/>
        </p:nvSpPr>
        <p:spPr>
          <a:xfrm>
            <a:off x="9747250" y="2905125"/>
            <a:ext cx="760413" cy="5937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identifikasi </a:t>
            </a:r>
          </a:p>
          <a:p>
            <a:r>
              <a:rPr lang="en-US" sz="800"/>
              <a:t>Kampung  </a:t>
            </a:r>
          </a:p>
          <a:p>
            <a:r>
              <a:rPr lang="en-US" sz="800"/>
              <a:t>Pembelajaran</a:t>
            </a:r>
          </a:p>
          <a:p>
            <a:r>
              <a:rPr lang="en-US" sz="800"/>
              <a:t>(Wisata)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29B4B700-2DBE-486E-B4E6-1D222B679680}"/>
              </a:ext>
            </a:extLst>
          </p:cNvPr>
          <p:cNvCxnSpPr/>
          <p:nvPr/>
        </p:nvCxnSpPr>
        <p:spPr>
          <a:xfrm flipH="1">
            <a:off x="5045075" y="4289425"/>
            <a:ext cx="4763" cy="6826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2CF8818D-6E98-4A43-9E9E-002DAF0E37A7}"/>
              </a:ext>
            </a:extLst>
          </p:cNvPr>
          <p:cNvCxnSpPr/>
          <p:nvPr/>
        </p:nvCxnSpPr>
        <p:spPr>
          <a:xfrm rot="5400000">
            <a:off x="5243513" y="5721350"/>
            <a:ext cx="863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0E05E24-835B-4FE8-B2F3-F20E63EB1F53}"/>
              </a:ext>
            </a:extLst>
          </p:cNvPr>
          <p:cNvCxnSpPr/>
          <p:nvPr/>
        </p:nvCxnSpPr>
        <p:spPr>
          <a:xfrm rot="5400000">
            <a:off x="6511925" y="5721350"/>
            <a:ext cx="863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Box 5">
            <a:extLst>
              <a:ext uri="{FF2B5EF4-FFF2-40B4-BE49-F238E27FC236}">
                <a16:creationId xmlns:a16="http://schemas.microsoft.com/office/drawing/2014/main" id="{10E93533-E135-41D2-904E-52D1E4DCFF93}"/>
              </a:ext>
            </a:extLst>
          </p:cNvPr>
          <p:cNvSpPr txBox="1"/>
          <p:nvPr/>
        </p:nvSpPr>
        <p:spPr>
          <a:xfrm>
            <a:off x="5011738" y="4132263"/>
            <a:ext cx="1073150" cy="8429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* IK3 Istitut Kebumian dan Kesejagadan terformulasi</a:t>
            </a:r>
          </a:p>
          <a:p>
            <a:r>
              <a:rPr lang="en-US" sz="800"/>
              <a:t>* 30% UMKM &gt;  UKM</a:t>
            </a:r>
          </a:p>
          <a:p>
            <a:r>
              <a:rPr lang="en-US" sz="800"/>
              <a:t>* 100 ekspert</a:t>
            </a:r>
          </a:p>
        </p:txBody>
      </p:sp>
      <p:sp>
        <p:nvSpPr>
          <p:cNvPr id="421" name="TextBox 11">
            <a:extLst>
              <a:ext uri="{FF2B5EF4-FFF2-40B4-BE49-F238E27FC236}">
                <a16:creationId xmlns:a16="http://schemas.microsoft.com/office/drawing/2014/main" id="{8AFFC686-F791-4A11-88CC-C73214AACA76}"/>
              </a:ext>
            </a:extLst>
          </p:cNvPr>
          <p:cNvSpPr txBox="1"/>
          <p:nvPr/>
        </p:nvSpPr>
        <p:spPr>
          <a:xfrm>
            <a:off x="4368800" y="5346700"/>
            <a:ext cx="1041400" cy="1187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8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Penyelengggaraan  IBK3W (4 Kampung Wisata)</a:t>
            </a:r>
            <a:endParaRPr lang="en-US" sz="800">
              <a:effectLst/>
            </a:endParaRPr>
          </a:p>
          <a:p>
            <a:r>
              <a:rPr lang="en-US" sz="8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Kelembagaan (FWB, Kop,</a:t>
            </a:r>
            <a:r>
              <a:rPr lang="en-US" sz="8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AsUMkM, NRC) </a:t>
            </a:r>
            <a:r>
              <a:rPr lang="en-US" sz="8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Matang dan mandiri</a:t>
            </a:r>
            <a:endParaRPr lang="en-US" sz="800">
              <a:effectLst/>
            </a:endParaRPr>
          </a:p>
          <a:p>
            <a:endParaRPr lang="en-US" sz="1100"/>
          </a:p>
        </p:txBody>
      </p:sp>
      <p:sp>
        <p:nvSpPr>
          <p:cNvPr id="422" name="TextBox 153">
            <a:extLst>
              <a:ext uri="{FF2B5EF4-FFF2-40B4-BE49-F238E27FC236}">
                <a16:creationId xmlns:a16="http://schemas.microsoft.com/office/drawing/2014/main" id="{14B92FB7-69D4-4017-AF85-6BD2699A0990}"/>
              </a:ext>
            </a:extLst>
          </p:cNvPr>
          <p:cNvSpPr txBox="1"/>
          <p:nvPr/>
        </p:nvSpPr>
        <p:spPr>
          <a:xfrm>
            <a:off x="5700713" y="5316538"/>
            <a:ext cx="1041400" cy="1187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8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Penyelengggaraan  IBK3W (8 Kampung Wisata)</a:t>
            </a:r>
            <a:endParaRPr lang="en-US" sz="800">
              <a:effectLst/>
            </a:endParaRPr>
          </a:p>
          <a:p>
            <a:r>
              <a:rPr lang="en-US" sz="8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Kelembagaan (FWB, Kop, AsUMKM,</a:t>
            </a:r>
            <a:r>
              <a:rPr lang="en-US" sz="8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NRC) </a:t>
            </a:r>
            <a:r>
              <a:rPr lang="en-US" sz="8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Berkembang</a:t>
            </a:r>
            <a:r>
              <a:rPr lang="en-US" sz="8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sayap</a:t>
            </a:r>
            <a:endParaRPr lang="en-US" sz="800">
              <a:effectLst/>
            </a:endParaRPr>
          </a:p>
          <a:p>
            <a:endParaRPr lang="en-US" sz="1100"/>
          </a:p>
        </p:txBody>
      </p:sp>
      <p:sp>
        <p:nvSpPr>
          <p:cNvPr id="423" name="TextBox 17">
            <a:extLst>
              <a:ext uri="{FF2B5EF4-FFF2-40B4-BE49-F238E27FC236}">
                <a16:creationId xmlns:a16="http://schemas.microsoft.com/office/drawing/2014/main" id="{A4455DED-056E-47C7-B172-8DAB34EFDDA7}"/>
              </a:ext>
            </a:extLst>
          </p:cNvPr>
          <p:cNvSpPr txBox="1"/>
          <p:nvPr/>
        </p:nvSpPr>
        <p:spPr>
          <a:xfrm>
            <a:off x="6969125" y="5384800"/>
            <a:ext cx="1173163" cy="8429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* Ekonomi </a:t>
            </a:r>
          </a:p>
          <a:p>
            <a:r>
              <a:rPr lang="en-US" sz="800"/>
              <a:t>Solidaritas Sosia</a:t>
            </a:r>
            <a:r>
              <a:rPr lang="en-US" sz="800" baseline="0"/>
              <a:t> dan </a:t>
            </a:r>
          </a:p>
          <a:p>
            <a:r>
              <a:rPr lang="en-US" sz="800" baseline="0"/>
              <a:t>ekonomi Berbasis </a:t>
            </a:r>
          </a:p>
          <a:p>
            <a:r>
              <a:rPr lang="en-US" sz="800" baseline="0"/>
              <a:t>Koperasi yang ramah </a:t>
            </a:r>
          </a:p>
          <a:p>
            <a:r>
              <a:rPr lang="en-US" sz="800" baseline="0"/>
              <a:t>budaya dan lingkungan </a:t>
            </a:r>
          </a:p>
          <a:p>
            <a:r>
              <a:rPr lang="en-US" sz="800" baseline="0"/>
              <a:t>(alam) menguat</a:t>
            </a:r>
            <a:endParaRPr lang="en-US" sz="800"/>
          </a:p>
        </p:txBody>
      </p:sp>
      <p:sp>
        <p:nvSpPr>
          <p:cNvPr id="424" name="TextBox 18">
            <a:extLst>
              <a:ext uri="{FF2B5EF4-FFF2-40B4-BE49-F238E27FC236}">
                <a16:creationId xmlns:a16="http://schemas.microsoft.com/office/drawing/2014/main" id="{B11696BA-21D7-4E52-9B5B-3FEE74CD7FAA}"/>
              </a:ext>
            </a:extLst>
          </p:cNvPr>
          <p:cNvSpPr txBox="1"/>
          <p:nvPr/>
        </p:nvSpPr>
        <p:spPr>
          <a:xfrm>
            <a:off x="8459788" y="4775200"/>
            <a:ext cx="1012825" cy="4365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Transformasi </a:t>
            </a:r>
          </a:p>
          <a:p>
            <a:r>
              <a:rPr lang="en-US" sz="1100"/>
              <a:t>Pembangunan</a:t>
            </a:r>
          </a:p>
        </p:txBody>
      </p:sp>
      <p:sp>
        <p:nvSpPr>
          <p:cNvPr id="425" name="TextBox 3">
            <a:extLst>
              <a:ext uri="{FF2B5EF4-FFF2-40B4-BE49-F238E27FC236}">
                <a16:creationId xmlns:a16="http://schemas.microsoft.com/office/drawing/2014/main" id="{DF0962B1-1E73-4A99-B506-5482BA656CA5}"/>
              </a:ext>
            </a:extLst>
          </p:cNvPr>
          <p:cNvSpPr txBox="1"/>
          <p:nvPr/>
        </p:nvSpPr>
        <p:spPr>
          <a:xfrm>
            <a:off x="6400800" y="4183063"/>
            <a:ext cx="1403350" cy="4683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TALA</a:t>
            </a:r>
            <a:r>
              <a:rPr lang="en-US" sz="800" baseline="0"/>
              <a:t> yang dirancangbangun</a:t>
            </a:r>
            <a:endParaRPr lang="en-US" sz="800"/>
          </a:p>
          <a:p>
            <a:r>
              <a:rPr lang="en-US" sz="800"/>
              <a:t>menjadi</a:t>
            </a:r>
            <a:r>
              <a:rPr lang="en-US" sz="800" baseline="0"/>
              <a:t> acuan dan landasan Pemb dan kebijakan</a:t>
            </a:r>
            <a:endParaRPr lang="en-US" sz="800"/>
          </a:p>
        </p:txBody>
      </p:sp>
      <p:sp>
        <p:nvSpPr>
          <p:cNvPr id="426" name="Flowchart: Connector 425">
            <a:extLst>
              <a:ext uri="{FF2B5EF4-FFF2-40B4-BE49-F238E27FC236}">
                <a16:creationId xmlns:a16="http://schemas.microsoft.com/office/drawing/2014/main" id="{1C9DFD8D-E7B2-495C-8D82-B103674E299F}"/>
              </a:ext>
            </a:extLst>
          </p:cNvPr>
          <p:cNvSpPr/>
          <p:nvPr/>
        </p:nvSpPr>
        <p:spPr>
          <a:xfrm>
            <a:off x="6216650" y="4935538"/>
            <a:ext cx="142875" cy="138112"/>
          </a:xfrm>
          <a:prstGeom prst="flowChartConnector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00"/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74839EFE-5D0D-48BA-90AF-EB0B5240E241}"/>
              </a:ext>
            </a:extLst>
          </p:cNvPr>
          <p:cNvCxnSpPr/>
          <p:nvPr/>
        </p:nvCxnSpPr>
        <p:spPr>
          <a:xfrm flipH="1">
            <a:off x="6288088" y="4289425"/>
            <a:ext cx="4762" cy="6826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Box 26">
            <a:extLst>
              <a:ext uri="{FF2B5EF4-FFF2-40B4-BE49-F238E27FC236}">
                <a16:creationId xmlns:a16="http://schemas.microsoft.com/office/drawing/2014/main" id="{4051A5EF-3FEE-42E0-8049-082903891A4F}"/>
              </a:ext>
            </a:extLst>
          </p:cNvPr>
          <p:cNvSpPr txBox="1"/>
          <p:nvPr/>
        </p:nvSpPr>
        <p:spPr>
          <a:xfrm>
            <a:off x="1677988" y="4170363"/>
            <a:ext cx="781050" cy="7953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Ranc  TALA (Tata Kelola Pengetahuan):Skollap,SAB, IK3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DB14D0E0-76AA-49E9-B5F7-DDB1F1AFA2DC}"/>
              </a:ext>
            </a:extLst>
          </p:cNvPr>
          <p:cNvCxnSpPr/>
          <p:nvPr/>
        </p:nvCxnSpPr>
        <p:spPr>
          <a:xfrm flipH="1">
            <a:off x="1730375" y="4251325"/>
            <a:ext cx="4763" cy="6826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429">
            <a:extLst>
              <a:ext uri="{FF2B5EF4-FFF2-40B4-BE49-F238E27FC236}">
                <a16:creationId xmlns:a16="http://schemas.microsoft.com/office/drawing/2014/main" id="{CC6D6CF8-53CC-494C-906A-64FDD115E484}"/>
              </a:ext>
            </a:extLst>
          </p:cNvPr>
          <p:cNvSpPr txBox="1"/>
          <p:nvPr/>
        </p:nvSpPr>
        <p:spPr>
          <a:xfrm>
            <a:off x="587951" y="120193"/>
            <a:ext cx="1115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SANTIRI - Key Milestones Process of Rehabilitation and Reconstruction of earthquake impact in Lombok – METADAYA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00000000-0008-0000-0000-000068000000}"/>
              </a:ext>
            </a:extLst>
          </p:cNvPr>
          <p:cNvSpPr/>
          <p:nvPr/>
        </p:nvSpPr>
        <p:spPr>
          <a:xfrm>
            <a:off x="1838323" y="5095875"/>
            <a:ext cx="1238252" cy="1398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100">
                <a:solidFill>
                  <a:schemeClr val="tx1"/>
                </a:solidFill>
              </a:rPr>
              <a:t>•</a:t>
            </a:r>
            <a:r>
              <a:rPr lang="id-ID" sz="900">
                <a:solidFill>
                  <a:schemeClr val="tx1"/>
                </a:solidFill>
              </a:rPr>
              <a:t> </a:t>
            </a:r>
            <a:r>
              <a:rPr lang="en-US" sz="900">
                <a:solidFill>
                  <a:schemeClr val="tx1"/>
                </a:solidFill>
              </a:rPr>
              <a:t>Desain </a:t>
            </a:r>
            <a:r>
              <a:rPr lang="id-ID" sz="900">
                <a:solidFill>
                  <a:schemeClr val="tx1"/>
                </a:solidFill>
              </a:rPr>
              <a:t>Industri</a:t>
            </a:r>
            <a:r>
              <a:rPr lang="en-US" sz="900" baseline="0">
                <a:solidFill>
                  <a:schemeClr val="tx1"/>
                </a:solidFill>
              </a:rPr>
              <a:t> Man/Kra</a:t>
            </a:r>
            <a:r>
              <a:rPr lang="id-ID" sz="900">
                <a:solidFill>
                  <a:schemeClr val="tx1"/>
                </a:solidFill>
              </a:rPr>
              <a:t> </a:t>
            </a:r>
            <a:r>
              <a:rPr lang="en-US" sz="900">
                <a:solidFill>
                  <a:schemeClr val="tx1"/>
                </a:solidFill>
              </a:rPr>
              <a:t>B</a:t>
            </a:r>
            <a:r>
              <a:rPr lang="id-ID" sz="900">
                <a:solidFill>
                  <a:schemeClr val="tx1"/>
                </a:solidFill>
              </a:rPr>
              <a:t>erbasis </a:t>
            </a:r>
            <a:r>
              <a:rPr lang="en-US" sz="900">
                <a:solidFill>
                  <a:schemeClr val="tx1"/>
                </a:solidFill>
              </a:rPr>
              <a:t>Karakt &amp; Keunggulan Komp Wilayah (IBK3W)</a:t>
            </a:r>
            <a:endParaRPr lang="id-ID" sz="900">
              <a:solidFill>
                <a:schemeClr val="tx1"/>
              </a:solidFill>
            </a:endParaRPr>
          </a:p>
          <a:p>
            <a:pPr algn="l"/>
            <a:r>
              <a:rPr lang="id-ID" sz="900">
                <a:solidFill>
                  <a:schemeClr val="tx1"/>
                </a:solidFill>
              </a:rPr>
              <a:t>   </a:t>
            </a:r>
            <a:r>
              <a:rPr lang="en-US" sz="900">
                <a:solidFill>
                  <a:schemeClr val="tx1"/>
                </a:solidFill>
              </a:rPr>
              <a:t>* </a:t>
            </a:r>
            <a:r>
              <a:rPr lang="id-ID" sz="900">
                <a:solidFill>
                  <a:schemeClr val="tx1"/>
                </a:solidFill>
              </a:rPr>
              <a:t> </a:t>
            </a:r>
            <a:r>
              <a:rPr lang="en-US" sz="900">
                <a:solidFill>
                  <a:schemeClr val="tx1"/>
                </a:solidFill>
              </a:rPr>
              <a:t>Pemb </a:t>
            </a:r>
            <a:r>
              <a:rPr lang="id-ID" sz="900">
                <a:solidFill>
                  <a:schemeClr val="tx1"/>
                </a:solidFill>
              </a:rPr>
              <a:t>sistem </a:t>
            </a:r>
            <a:r>
              <a:rPr lang="en-US" sz="900">
                <a:solidFill>
                  <a:schemeClr val="tx1"/>
                </a:solidFill>
              </a:rPr>
              <a:t>Ekonomi</a:t>
            </a:r>
            <a:r>
              <a:rPr lang="id-ID" sz="900">
                <a:solidFill>
                  <a:schemeClr val="tx1"/>
                </a:solidFill>
              </a:rPr>
              <a:t> Koperasi </a:t>
            </a:r>
            <a:endParaRPr lang="id-ID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id-ID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Membangun</a:t>
            </a:r>
            <a:r>
              <a:rPr lang="id-ID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</a:t>
            </a:r>
          </a:p>
          <a:p>
            <a:r>
              <a:rPr lang="id-ID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Social </a:t>
            </a:r>
            <a:r>
              <a:rPr lang="en-US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Bussines</a:t>
            </a:r>
            <a:endParaRPr lang="id-ID" sz="9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9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Entrepreneurship</a:t>
            </a:r>
            <a:endParaRPr lang="en-US" sz="9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d-ID" sz="900">
              <a:solidFill>
                <a:schemeClr val="tx1"/>
              </a:solidFill>
            </a:endParaRPr>
          </a:p>
          <a:p>
            <a:r>
              <a:rPr lang="id-ID" sz="11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   sistem  Koperasi </a:t>
            </a:r>
            <a:endParaRPr lang="id-ID" sz="900"/>
          </a:p>
          <a:p>
            <a:r>
              <a:rPr lang="id-ID" sz="11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   ?????</a:t>
            </a:r>
            <a:endParaRPr lang="id-ID" sz="900"/>
          </a:p>
          <a:p>
            <a:r>
              <a:rPr lang="id-ID" sz="11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   dst</a:t>
            </a:r>
            <a:endParaRPr lang="id-ID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id-ID" sz="900">
              <a:solidFill>
                <a:schemeClr val="tx1"/>
              </a:solidFill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18E4DE7-8D40-475E-AC31-E9840E4F7313}"/>
              </a:ext>
            </a:extLst>
          </p:cNvPr>
          <p:cNvSpPr/>
          <p:nvPr/>
        </p:nvSpPr>
        <p:spPr>
          <a:xfrm>
            <a:off x="2099395" y="2152799"/>
            <a:ext cx="619125" cy="72231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F5F16B-DF21-4A3C-BAD3-33763FD54078}"/>
              </a:ext>
            </a:extLst>
          </p:cNvPr>
          <p:cNvSpPr/>
          <p:nvPr/>
        </p:nvSpPr>
        <p:spPr>
          <a:xfrm>
            <a:off x="4973638" y="2233613"/>
            <a:ext cx="1311275" cy="63341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FD00C1-826A-476D-B1E2-0F6FD63607CF}"/>
              </a:ext>
            </a:extLst>
          </p:cNvPr>
          <p:cNvSpPr/>
          <p:nvPr/>
        </p:nvSpPr>
        <p:spPr>
          <a:xfrm>
            <a:off x="9048750" y="2292351"/>
            <a:ext cx="1447800" cy="41275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75CF9A-8D83-4CFC-8A8A-7A5976081DB7}"/>
              </a:ext>
            </a:extLst>
          </p:cNvPr>
          <p:cNvSpPr/>
          <p:nvPr/>
        </p:nvSpPr>
        <p:spPr>
          <a:xfrm>
            <a:off x="1471613" y="4835525"/>
            <a:ext cx="1006474" cy="37623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B459A6-ED61-4AB5-9066-5D070056A811}"/>
              </a:ext>
            </a:extLst>
          </p:cNvPr>
          <p:cNvCxnSpPr/>
          <p:nvPr/>
        </p:nvCxnSpPr>
        <p:spPr>
          <a:xfrm flipH="1" flipV="1">
            <a:off x="10496550" y="2697163"/>
            <a:ext cx="501650" cy="3794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E615A8-83F4-4864-A5F5-8B68327F1D9D}"/>
              </a:ext>
            </a:extLst>
          </p:cNvPr>
          <p:cNvSpPr txBox="1"/>
          <p:nvPr/>
        </p:nvSpPr>
        <p:spPr>
          <a:xfrm>
            <a:off x="10998200" y="3057525"/>
            <a:ext cx="682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KARSA</a:t>
            </a:r>
          </a:p>
        </p:txBody>
      </p:sp>
    </p:spTree>
    <p:extLst>
      <p:ext uri="{BB962C8B-B14F-4D97-AF65-F5344CB8AC3E}">
        <p14:creationId xmlns:p14="http://schemas.microsoft.com/office/powerpoint/2010/main" val="201193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CB3AD-4D7C-4918-9364-8F40BE001048}"/>
              </a:ext>
            </a:extLst>
          </p:cNvPr>
          <p:cNvSpPr/>
          <p:nvPr/>
        </p:nvSpPr>
        <p:spPr>
          <a:xfrm>
            <a:off x="1066801" y="1438554"/>
            <a:ext cx="10033990" cy="376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 dan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Arsitektur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Nusantara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keberdayaan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Nusantara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Persiapan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Commitment Building, Functional Collaboration, Education,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Conscientisation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Organizing; Kajian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Komprehensif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multi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tinjauan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Bangun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arsitektur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liyan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kampung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berkelanjutan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Revitalisasi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arsitektur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bangunan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(Replanting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Kelolaan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E398D8-53AE-42A8-A183-76E70AC22398}"/>
              </a:ext>
            </a:extLst>
          </p:cNvPr>
          <p:cNvSpPr/>
          <p:nvPr/>
        </p:nvSpPr>
        <p:spPr>
          <a:xfrm>
            <a:off x="1091209" y="681335"/>
            <a:ext cx="41059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KARSA</a:t>
            </a:r>
          </a:p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OALISI UNTUK 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SITEKTUR NU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ANTAR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43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33E3-12A0-4F60-B9C4-79C2CE20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1E72-EA8F-4210-9DF3-EF552509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Meta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sesuatu</a:t>
            </a:r>
            <a:r>
              <a:rPr lang="en-US" i="1" dirty="0"/>
              <a:t> yang </a:t>
            </a:r>
            <a:r>
              <a:rPr lang="en-US" i="1" dirty="0" err="1"/>
              <a:t>diluar</a:t>
            </a:r>
            <a:r>
              <a:rPr lang="en-US" i="1" dirty="0"/>
              <a:t> </a:t>
            </a:r>
            <a:r>
              <a:rPr lang="en-US" i="1" dirty="0" err="1"/>
              <a:t>kebiasaan</a:t>
            </a:r>
            <a:r>
              <a:rPr lang="en-US" i="1" dirty="0"/>
              <a:t>, di </a:t>
            </a:r>
            <a:r>
              <a:rPr lang="en-US" i="1" dirty="0" err="1"/>
              <a:t>luar</a:t>
            </a:r>
            <a:r>
              <a:rPr lang="en-US" i="1" dirty="0"/>
              <a:t> </a:t>
            </a:r>
            <a:r>
              <a:rPr lang="en-US" i="1" dirty="0" err="1"/>
              <a:t>nalar</a:t>
            </a:r>
            <a:r>
              <a:rPr lang="en-US" i="1" dirty="0"/>
              <a:t>; Juga </a:t>
            </a:r>
            <a:r>
              <a:rPr lang="en-US" i="1" dirty="0" err="1"/>
              <a:t>berarti</a:t>
            </a:r>
            <a:r>
              <a:rPr lang="en-US" i="1" dirty="0"/>
              <a:t> </a:t>
            </a:r>
            <a:r>
              <a:rPr lang="en-US" i="1" dirty="0" err="1"/>
              <a:t>Kemarahan</a:t>
            </a:r>
            <a:r>
              <a:rPr lang="en-US" i="1" dirty="0"/>
              <a:t> </a:t>
            </a:r>
            <a:r>
              <a:rPr lang="en-US" i="1" dirty="0" err="1"/>
              <a:t>luar</a:t>
            </a:r>
            <a:r>
              <a:rPr lang="en-US" i="1" dirty="0"/>
              <a:t> </a:t>
            </a:r>
            <a:r>
              <a:rPr lang="en-US" i="1" dirty="0" err="1"/>
              <a:t>biasa</a:t>
            </a:r>
            <a:r>
              <a:rPr lang="en-US" i="1" dirty="0"/>
              <a:t> (</a:t>
            </a:r>
            <a:r>
              <a:rPr lang="en-US" i="1" dirty="0" err="1"/>
              <a:t>jawa</a:t>
            </a:r>
            <a:r>
              <a:rPr lang="en-US" i="1" dirty="0"/>
              <a:t>); </a:t>
            </a:r>
            <a:r>
              <a:rPr lang="en-US" i="1" dirty="0" err="1"/>
              <a:t>pencarian</a:t>
            </a:r>
            <a:r>
              <a:rPr lang="en-US" i="1" dirty="0"/>
              <a:t> pada </a:t>
            </a:r>
            <a:r>
              <a:rPr lang="en-US" i="1" dirty="0" err="1"/>
              <a:t>sesuatu</a:t>
            </a:r>
            <a:r>
              <a:rPr lang="en-US" i="1" dirty="0"/>
              <a:t> (Bayan) dan </a:t>
            </a:r>
            <a:r>
              <a:rPr lang="en-US" i="1" dirty="0" err="1"/>
              <a:t>dan</a:t>
            </a:r>
            <a:r>
              <a:rPr lang="en-US" i="1" dirty="0"/>
              <a:t> di </a:t>
            </a:r>
            <a:r>
              <a:rPr lang="en-US" i="1" dirty="0" err="1"/>
              <a:t>kalangan</a:t>
            </a:r>
            <a:r>
              <a:rPr lang="en-US" i="1" dirty="0"/>
              <a:t> </a:t>
            </a:r>
            <a:r>
              <a:rPr lang="en-US" i="1" dirty="0" err="1"/>
              <a:t>mileneal</a:t>
            </a:r>
            <a:r>
              <a:rPr lang="en-US" i="1" dirty="0"/>
              <a:t> yang </a:t>
            </a:r>
            <a:r>
              <a:rPr lang="en-US" i="1" dirty="0" err="1"/>
              <a:t>hobi</a:t>
            </a:r>
            <a:r>
              <a:rPr lang="en-US" i="1" dirty="0"/>
              <a:t> main game, META </a:t>
            </a:r>
            <a:r>
              <a:rPr lang="en-US" i="1" dirty="0" err="1"/>
              <a:t>adalah</a:t>
            </a:r>
            <a:r>
              <a:rPr lang="en-US" i="1" dirty="0"/>
              <a:t>  </a:t>
            </a:r>
            <a:r>
              <a:rPr lang="en-US" i="1" dirty="0" err="1"/>
              <a:t>taktik</a:t>
            </a:r>
            <a:r>
              <a:rPr lang="en-US" i="1" dirty="0"/>
              <a:t> yang paling </a:t>
            </a:r>
            <a:r>
              <a:rPr lang="en-US" i="1" dirty="0" err="1"/>
              <a:t>efektif</a:t>
            </a:r>
            <a:r>
              <a:rPr lang="en-US" i="1" dirty="0"/>
              <a:t> </a:t>
            </a:r>
            <a:r>
              <a:rPr lang="en-US" i="1" dirty="0" err="1"/>
              <a:t>digunakan</a:t>
            </a:r>
            <a:r>
              <a:rPr lang="en-US" i="1" dirty="0"/>
              <a:t> (Most Effective Tactic Available).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Daya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Kekuatan</a:t>
            </a:r>
            <a:r>
              <a:rPr lang="en-US" i="1" dirty="0"/>
              <a:t>….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‘</a:t>
            </a:r>
            <a:r>
              <a:rPr lang="en-US" i="1" dirty="0" err="1"/>
              <a:t>Daya</a:t>
            </a:r>
            <a:r>
              <a:rPr lang="en-US" i="1" dirty="0"/>
              <a:t>’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bentang</a:t>
            </a:r>
            <a:r>
              <a:rPr lang="en-US" i="1" dirty="0"/>
              <a:t> </a:t>
            </a:r>
            <a:r>
              <a:rPr lang="en-US" i="1" dirty="0" err="1"/>
              <a:t>alam</a:t>
            </a:r>
            <a:r>
              <a:rPr lang="en-US" i="1" dirty="0"/>
              <a:t> dan </a:t>
            </a:r>
            <a:r>
              <a:rPr lang="en-US" i="1" dirty="0" err="1"/>
              <a:t>budaya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Ruang</a:t>
            </a:r>
            <a:r>
              <a:rPr lang="en-US" i="1" dirty="0"/>
              <a:t> </a:t>
            </a:r>
            <a:r>
              <a:rPr lang="en-US" i="1" dirty="0" err="1"/>
              <a:t>Hidup</a:t>
            </a:r>
            <a:r>
              <a:rPr lang="en-US" i="1" dirty="0"/>
              <a:t> dan Wilayah </a:t>
            </a:r>
            <a:r>
              <a:rPr lang="en-US" i="1" dirty="0" err="1"/>
              <a:t>kelola</a:t>
            </a:r>
            <a:r>
              <a:rPr lang="en-US" i="1" dirty="0"/>
              <a:t>  (</a:t>
            </a:r>
            <a:r>
              <a:rPr lang="en-US" i="1" dirty="0" err="1"/>
              <a:t>Paer</a:t>
            </a:r>
            <a:r>
              <a:rPr lang="en-US" i="1" dirty="0"/>
              <a:t>) </a:t>
            </a:r>
            <a:r>
              <a:rPr lang="en-US" i="1" dirty="0" err="1"/>
              <a:t>masyarakat</a:t>
            </a:r>
            <a:r>
              <a:rPr lang="en-US" i="1" dirty="0"/>
              <a:t> </a:t>
            </a:r>
            <a:r>
              <a:rPr lang="en-US" i="1" dirty="0" err="1"/>
              <a:t>adat</a:t>
            </a:r>
            <a:r>
              <a:rPr lang="en-US" i="1" dirty="0"/>
              <a:t> Bayan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ibu</a:t>
            </a:r>
            <a:r>
              <a:rPr lang="en-US" i="1" dirty="0"/>
              <a:t> </a:t>
            </a:r>
            <a:r>
              <a:rPr lang="en-US" i="1" dirty="0" err="1"/>
              <a:t>Bumi</a:t>
            </a:r>
            <a:r>
              <a:rPr lang="en-US" i="1" dirty="0"/>
              <a:t> (Gumi), </a:t>
            </a:r>
            <a:r>
              <a:rPr lang="en-US" i="1" dirty="0" err="1"/>
              <a:t>Jantung</a:t>
            </a:r>
            <a:r>
              <a:rPr lang="en-US" i="1" dirty="0"/>
              <a:t> </a:t>
            </a:r>
            <a:r>
              <a:rPr lang="en-US" i="1" dirty="0" err="1"/>
              <a:t>Kehidupan</a:t>
            </a:r>
            <a:r>
              <a:rPr lang="en-US" i="1" dirty="0"/>
              <a:t> dan </a:t>
            </a:r>
            <a:r>
              <a:rPr lang="en-US" i="1" dirty="0" err="1"/>
              <a:t>Penghidupan</a:t>
            </a:r>
            <a:r>
              <a:rPr lang="en-US" i="1" dirty="0"/>
              <a:t>, </a:t>
            </a:r>
            <a:r>
              <a:rPr lang="en-US" i="1" dirty="0" err="1"/>
              <a:t>Pusar</a:t>
            </a:r>
            <a:r>
              <a:rPr lang="en-US" i="1" dirty="0"/>
              <a:t> dan Pusat </a:t>
            </a:r>
            <a:r>
              <a:rPr lang="en-US" i="1" dirty="0" err="1"/>
              <a:t>Kosmik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Metadaya</a:t>
            </a:r>
            <a:r>
              <a:rPr lang="en-US" i="1" dirty="0"/>
              <a:t> </a:t>
            </a:r>
            <a:r>
              <a:rPr lang="en-US" i="1" dirty="0" err="1"/>
              <a:t>mengandung</a:t>
            </a:r>
            <a:r>
              <a:rPr lang="en-US" i="1" dirty="0"/>
              <a:t> </a:t>
            </a:r>
            <a:r>
              <a:rPr lang="en-US" i="1" dirty="0" err="1"/>
              <a:t>makna</a:t>
            </a:r>
            <a:r>
              <a:rPr lang="en-US" i="1" dirty="0"/>
              <a:t> </a:t>
            </a:r>
            <a:r>
              <a:rPr lang="en-US" i="1" dirty="0" err="1"/>
              <a:t>Kekuatan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‘</a:t>
            </a:r>
            <a:r>
              <a:rPr lang="en-US" i="1" dirty="0" err="1"/>
              <a:t>Daya</a:t>
            </a:r>
            <a:r>
              <a:rPr lang="en-US" i="1" dirty="0"/>
              <a:t>’ yang </a:t>
            </a:r>
            <a:r>
              <a:rPr lang="en-US" i="1" dirty="0" err="1"/>
              <a:t>ada</a:t>
            </a:r>
            <a:r>
              <a:rPr lang="en-US" i="1" dirty="0"/>
              <a:t> </a:t>
            </a:r>
            <a:r>
              <a:rPr lang="en-US" i="1" dirty="0" err="1"/>
              <a:t>diluar</a:t>
            </a:r>
            <a:r>
              <a:rPr lang="en-US" i="1" dirty="0"/>
              <a:t> </a:t>
            </a:r>
            <a:r>
              <a:rPr lang="en-US" i="1" dirty="0" err="1"/>
              <a:t>nalar</a:t>
            </a:r>
            <a:r>
              <a:rPr lang="en-US" i="1" dirty="0"/>
              <a:t> </a:t>
            </a:r>
            <a:r>
              <a:rPr lang="en-US" i="1" dirty="0" err="1"/>
              <a:t>umumnya</a:t>
            </a:r>
            <a:r>
              <a:rPr lang="en-US" i="1" dirty="0"/>
              <a:t>, </a:t>
            </a:r>
            <a:r>
              <a:rPr lang="en-US" i="1" dirty="0" err="1"/>
              <a:t>kemarahan</a:t>
            </a:r>
            <a:r>
              <a:rPr lang="en-US" i="1" dirty="0"/>
              <a:t> yang </a:t>
            </a:r>
            <a:r>
              <a:rPr lang="en-US" i="1" dirty="0" err="1"/>
              <a:t>tersalur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positif</a:t>
            </a:r>
            <a:r>
              <a:rPr lang="en-US" i="1" dirty="0"/>
              <a:t>, </a:t>
            </a:r>
            <a:r>
              <a:rPr lang="en-US" i="1" dirty="0" err="1"/>
              <a:t>pencarian</a:t>
            </a:r>
            <a:r>
              <a:rPr lang="en-US" i="1" dirty="0"/>
              <a:t> pada </a:t>
            </a:r>
            <a:r>
              <a:rPr lang="en-US" i="1" dirty="0" err="1"/>
              <a:t>sesuatu</a:t>
            </a:r>
            <a:r>
              <a:rPr lang="en-US" i="1" dirty="0"/>
              <a:t> yang </a:t>
            </a:r>
            <a:r>
              <a:rPr lang="en-US" i="1" dirty="0" err="1"/>
              <a:t>hakiki</a:t>
            </a:r>
            <a:r>
              <a:rPr lang="en-US" i="1" dirty="0"/>
              <a:t>, </a:t>
            </a:r>
            <a:r>
              <a:rPr lang="en-US" i="1" dirty="0" err="1"/>
              <a:t>Pembaharuan</a:t>
            </a:r>
            <a:r>
              <a:rPr lang="en-US" i="1" dirty="0"/>
              <a:t> structural-cultural,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cara</a:t>
            </a:r>
            <a:r>
              <a:rPr lang="en-US" i="1" dirty="0"/>
              <a:t> </a:t>
            </a:r>
            <a:r>
              <a:rPr lang="en-US" i="1" dirty="0" err="1"/>
              <a:t>cara</a:t>
            </a:r>
            <a:r>
              <a:rPr lang="en-US" i="1" dirty="0"/>
              <a:t> abnormal.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5B43-FCEC-41EA-BCF1-89408819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1F183-4AC8-407E-B66C-4C6B87BCF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" y="0"/>
            <a:ext cx="6278221" cy="6049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695EC-6EE5-4E79-B250-1850C8434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46" y="0"/>
            <a:ext cx="6278221" cy="53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8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8E711F-D4B3-4256-A524-865F5471A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55170"/>
              </p:ext>
            </p:extLst>
          </p:nvPr>
        </p:nvGraphicFramePr>
        <p:xfrm>
          <a:off x="-44640" y="26313"/>
          <a:ext cx="12296517" cy="7014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422">
                  <a:extLst>
                    <a:ext uri="{9D8B030D-6E8A-4147-A177-3AD203B41FA5}">
                      <a16:colId xmlns:a16="http://schemas.microsoft.com/office/drawing/2014/main" val="3325929796"/>
                    </a:ext>
                  </a:extLst>
                </a:gridCol>
                <a:gridCol w="1109941">
                  <a:extLst>
                    <a:ext uri="{9D8B030D-6E8A-4147-A177-3AD203B41FA5}">
                      <a16:colId xmlns:a16="http://schemas.microsoft.com/office/drawing/2014/main" val="1994903078"/>
                    </a:ext>
                  </a:extLst>
                </a:gridCol>
                <a:gridCol w="2354726">
                  <a:extLst>
                    <a:ext uri="{9D8B030D-6E8A-4147-A177-3AD203B41FA5}">
                      <a16:colId xmlns:a16="http://schemas.microsoft.com/office/drawing/2014/main" val="1865382857"/>
                    </a:ext>
                  </a:extLst>
                </a:gridCol>
                <a:gridCol w="1035777">
                  <a:extLst>
                    <a:ext uri="{9D8B030D-6E8A-4147-A177-3AD203B41FA5}">
                      <a16:colId xmlns:a16="http://schemas.microsoft.com/office/drawing/2014/main" val="980441034"/>
                    </a:ext>
                  </a:extLst>
                </a:gridCol>
                <a:gridCol w="955713">
                  <a:extLst>
                    <a:ext uri="{9D8B030D-6E8A-4147-A177-3AD203B41FA5}">
                      <a16:colId xmlns:a16="http://schemas.microsoft.com/office/drawing/2014/main" val="877366157"/>
                    </a:ext>
                  </a:extLst>
                </a:gridCol>
                <a:gridCol w="1195062">
                  <a:extLst>
                    <a:ext uri="{9D8B030D-6E8A-4147-A177-3AD203B41FA5}">
                      <a16:colId xmlns:a16="http://schemas.microsoft.com/office/drawing/2014/main" val="2305473327"/>
                    </a:ext>
                  </a:extLst>
                </a:gridCol>
                <a:gridCol w="1195062">
                  <a:extLst>
                    <a:ext uri="{9D8B030D-6E8A-4147-A177-3AD203B41FA5}">
                      <a16:colId xmlns:a16="http://schemas.microsoft.com/office/drawing/2014/main" val="229785875"/>
                    </a:ext>
                  </a:extLst>
                </a:gridCol>
                <a:gridCol w="2139814">
                  <a:extLst>
                    <a:ext uri="{9D8B030D-6E8A-4147-A177-3AD203B41FA5}">
                      <a16:colId xmlns:a16="http://schemas.microsoft.com/office/drawing/2014/main" val="373944620"/>
                    </a:ext>
                  </a:extLst>
                </a:gridCol>
              </a:tblGrid>
              <a:tr h="1915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NAMA LOKASI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47" marR="90747" marT="45374" marB="4537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KAMPUNG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47" marR="90747" marT="45374" marB="4537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DESA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47" marR="90747" marT="45374" marB="45374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POTENSI BENCANA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47" marR="90747" marT="45374" marB="4537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SUMBER INFORMASI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47" marR="90747" marT="45374" marB="45374" anchor="ctr"/>
                </a:tc>
                <a:extLst>
                  <a:ext uri="{0D108BD9-81ED-4DB2-BD59-A6C34878D82A}">
                    <a16:rowId xmlns:a16="http://schemas.microsoft.com/office/drawing/2014/main" val="3936125438"/>
                  </a:ext>
                </a:extLst>
              </a:tr>
              <a:tr h="4698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LONGSOR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GEMPA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TSUNAMI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PERUBAHAN IKLIM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60467"/>
                  </a:ext>
                </a:extLst>
              </a:tr>
              <a:tr h="2391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 err="1">
                          <a:effectLst/>
                        </a:rPr>
                        <a:t>sepanjang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Pesisir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pantai</a:t>
                      </a:r>
                      <a:r>
                        <a:rPr lang="en-AU" sz="1400" b="0" dirty="0">
                          <a:effectLst/>
                        </a:rPr>
                        <a:t> Lombok Utara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 err="1">
                          <a:effectLst/>
                        </a:rPr>
                        <a:t>Sambik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Elen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Loloan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Anyar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Sukadana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Persiapan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Andalan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Akar-akar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Mumbul</a:t>
                      </a:r>
                      <a:r>
                        <a:rPr lang="en-AU" sz="1400" b="0" dirty="0">
                          <a:effectLst/>
                        </a:rPr>
                        <a:t> Sari, </a:t>
                      </a:r>
                      <a:r>
                        <a:rPr lang="en-AU" sz="1400" b="0" dirty="0" err="1">
                          <a:effectLst/>
                        </a:rPr>
                        <a:t>Selengen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Gumantar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Kayangan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Sambik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Bangkol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Rempek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Genggelang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Gondang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Jenggala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Tanjung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Sokong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Medana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Sigar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Penjalin</a:t>
                      </a:r>
                      <a:r>
                        <a:rPr lang="en-AU" sz="1400" b="0" dirty="0">
                          <a:effectLst/>
                        </a:rPr>
                        <a:t>, </a:t>
                      </a:r>
                      <a:r>
                        <a:rPr lang="en-AU" sz="1400" b="0" dirty="0" err="1">
                          <a:effectLst/>
                        </a:rPr>
                        <a:t>Pemenang</a:t>
                      </a:r>
                      <a:r>
                        <a:rPr lang="en-AU" sz="1400" b="0" dirty="0">
                          <a:effectLst/>
                        </a:rPr>
                        <a:t> Timur, </a:t>
                      </a:r>
                      <a:r>
                        <a:rPr lang="en-AU" sz="1400" b="0" dirty="0" err="1">
                          <a:effectLst/>
                        </a:rPr>
                        <a:t>Pemenang</a:t>
                      </a:r>
                      <a:r>
                        <a:rPr lang="en-AU" sz="1400" b="0" dirty="0">
                          <a:effectLst/>
                        </a:rPr>
                        <a:t> Barat, </a:t>
                      </a:r>
                      <a:r>
                        <a:rPr lang="en-AU" sz="1400" b="0" dirty="0" err="1">
                          <a:effectLst/>
                        </a:rPr>
                        <a:t>Malaka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*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Peta Kerentanan Bencana oleh German Aerospace Center bekerjasama dengan LIPI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47" marR="90747" marT="45374" marB="45374" anchor="ctr"/>
                </a:tc>
                <a:extLst>
                  <a:ext uri="{0D108BD9-81ED-4DB2-BD59-A6C34878D82A}">
                    <a16:rowId xmlns:a16="http://schemas.microsoft.com/office/drawing/2014/main" val="1608908160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pesisir pantai kepulauan Gili Indah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Gili Air, Gili Meno, Gili Trawangan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*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06878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Pesisir Pantai Ampenan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Ampenan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*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41160"/>
                  </a:ext>
                </a:extLst>
              </a:tr>
              <a:tr h="698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Kawasan </a:t>
                      </a:r>
                      <a:r>
                        <a:rPr lang="en-AU" sz="1400" b="0" dirty="0" err="1">
                          <a:effectLst/>
                        </a:rPr>
                        <a:t>wisata</a:t>
                      </a:r>
                      <a:r>
                        <a:rPr lang="en-AU" sz="1400" b="0" dirty="0">
                          <a:effectLst/>
                        </a:rPr>
                        <a:t> Senggigi </a:t>
                      </a:r>
                      <a:r>
                        <a:rPr lang="en-AU" sz="1400" b="0" dirty="0" err="1">
                          <a:effectLst/>
                        </a:rPr>
                        <a:t>Kab</a:t>
                      </a:r>
                      <a:r>
                        <a:rPr lang="en-AU" sz="1400" b="0" dirty="0">
                          <a:effectLst/>
                        </a:rPr>
                        <a:t>. Lombok Barat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Desa Lembah Sari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*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BPBD NTB (https://www.republika. co.id/</a:t>
                      </a:r>
                      <a:r>
                        <a:rPr lang="en-AU" sz="1400" b="0" dirty="0" err="1">
                          <a:effectLst/>
                        </a:rPr>
                        <a:t>berita</a:t>
                      </a:r>
                      <a:r>
                        <a:rPr lang="en-AU" sz="1400" b="0" dirty="0">
                          <a:effectLst/>
                        </a:rPr>
                        <a:t>/</a:t>
                      </a:r>
                      <a:r>
                        <a:rPr lang="en-AU" sz="1400" b="0" dirty="0" err="1">
                          <a:effectLst/>
                        </a:rPr>
                        <a:t>nasional</a:t>
                      </a:r>
                      <a:r>
                        <a:rPr lang="en-AU" sz="1400" b="0" dirty="0">
                          <a:effectLst/>
                        </a:rPr>
                        <a:t>/</a:t>
                      </a:r>
                      <a:r>
                        <a:rPr lang="en-AU" sz="1400" b="0" dirty="0" err="1">
                          <a:effectLst/>
                        </a:rPr>
                        <a:t>daerah</a:t>
                      </a:r>
                      <a:r>
                        <a:rPr lang="en-AU" sz="1400" b="0" dirty="0">
                          <a:effectLst/>
                        </a:rPr>
                        <a:t>/14/12/16/ngoi65-bpbd-ntb-petakan-sembilan-daerah-rawan-bencana)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47" marR="90747" marT="45374" marB="45374" anchor="ctr"/>
                </a:tc>
                <a:extLst>
                  <a:ext uri="{0D108BD9-81ED-4DB2-BD59-A6C34878D82A}">
                    <a16:rowId xmlns:a16="http://schemas.microsoft.com/office/drawing/2014/main" val="3940376118"/>
                  </a:ext>
                </a:extLst>
              </a:tr>
              <a:tr h="698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 err="1">
                          <a:effectLst/>
                        </a:rPr>
                        <a:t>Pusuk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Kabupaten</a:t>
                      </a:r>
                      <a:r>
                        <a:rPr lang="en-AU" sz="1400" b="0" dirty="0">
                          <a:effectLst/>
                        </a:rPr>
                        <a:t> Lombok Barat dan Lombok Utara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 err="1">
                          <a:effectLst/>
                        </a:rPr>
                        <a:t>Lokok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Aur</a:t>
                      </a: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 err="1">
                          <a:effectLst/>
                        </a:rPr>
                        <a:t>Desa</a:t>
                      </a:r>
                      <a:r>
                        <a:rPr lang="en-AU" sz="1400" b="0" dirty="0">
                          <a:effectLst/>
                        </a:rPr>
                        <a:t> Lembah Sari, </a:t>
                      </a:r>
                      <a:r>
                        <a:rPr lang="en-AU" sz="1400" b="0" dirty="0" err="1">
                          <a:effectLst/>
                        </a:rPr>
                        <a:t>Pemenang</a:t>
                      </a:r>
                      <a:r>
                        <a:rPr lang="en-AU" sz="1400" b="0" dirty="0">
                          <a:effectLst/>
                        </a:rPr>
                        <a:t> Barat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Karang</a:t>
                      </a:r>
                      <a:r>
                        <a:rPr lang="en-A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Bajo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*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7421"/>
                  </a:ext>
                </a:extLst>
              </a:tr>
              <a:tr h="369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 err="1">
                          <a:effectLst/>
                        </a:rPr>
                        <a:t>Sembalun</a:t>
                      </a:r>
                      <a:r>
                        <a:rPr lang="en-AU" sz="1400" b="0" dirty="0">
                          <a:effectLst/>
                        </a:rPr>
                        <a:t> dan </a:t>
                      </a:r>
                      <a:r>
                        <a:rPr lang="en-AU" sz="1400" b="0" dirty="0" err="1">
                          <a:effectLst/>
                        </a:rPr>
                        <a:t>Sambelia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Sembalun, Sambelia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*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15704"/>
                  </a:ext>
                </a:extLst>
              </a:tr>
              <a:tr h="815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Kawasan Lombok Barat, Lombok Utara dan Lombok Timur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*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Kajian </a:t>
                      </a:r>
                      <a:r>
                        <a:rPr lang="en-AU" sz="1400" b="0" dirty="0" err="1">
                          <a:effectLst/>
                        </a:rPr>
                        <a:t>Gempa</a:t>
                      </a:r>
                      <a:r>
                        <a:rPr lang="en-AU" sz="1400" b="0" dirty="0">
                          <a:effectLst/>
                        </a:rPr>
                        <a:t> Lombok Oleh Pusat </a:t>
                      </a:r>
                      <a:r>
                        <a:rPr lang="en-AU" sz="1400" b="0" dirty="0" err="1">
                          <a:effectLst/>
                        </a:rPr>
                        <a:t>Studi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Gempa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Nasional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extLst>
                  <a:ext uri="{0D108BD9-81ED-4DB2-BD59-A6C34878D82A}">
                    <a16:rowId xmlns:a16="http://schemas.microsoft.com/office/drawing/2014/main" val="905327401"/>
                  </a:ext>
                </a:extLst>
              </a:tr>
              <a:tr h="443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Kepulauan Lombok dan Sumbawa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</a:rPr>
                        <a:t>*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Dari </a:t>
                      </a:r>
                      <a:r>
                        <a:rPr lang="en-AU" sz="1400" b="0" dirty="0" err="1">
                          <a:effectLst/>
                        </a:rPr>
                        <a:t>Berbagai</a:t>
                      </a:r>
                      <a:r>
                        <a:rPr lang="en-AU" sz="1400" b="0" dirty="0">
                          <a:effectLst/>
                        </a:rPr>
                        <a:t> </a:t>
                      </a:r>
                      <a:r>
                        <a:rPr lang="en-AU" sz="1400" b="0" dirty="0" err="1">
                          <a:effectLst/>
                        </a:rPr>
                        <a:t>Sumber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extLst>
                  <a:ext uri="{0D108BD9-81ED-4DB2-BD59-A6C34878D82A}">
                    <a16:rowId xmlns:a16="http://schemas.microsoft.com/office/drawing/2014/main" val="2217007667"/>
                  </a:ext>
                </a:extLst>
              </a:tr>
            </a:tbl>
          </a:graphicData>
        </a:graphic>
      </p:graphicFrame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357198B1-A978-4B56-87F9-285308AC9D12}"/>
              </a:ext>
            </a:extLst>
          </p:cNvPr>
          <p:cNvSpPr/>
          <p:nvPr/>
        </p:nvSpPr>
        <p:spPr>
          <a:xfrm>
            <a:off x="7952512" y="1459347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F337682A-0996-4510-A6E8-B85655265505}"/>
              </a:ext>
            </a:extLst>
          </p:cNvPr>
          <p:cNvSpPr/>
          <p:nvPr/>
        </p:nvSpPr>
        <p:spPr>
          <a:xfrm>
            <a:off x="8104912" y="3278905"/>
            <a:ext cx="540324" cy="7250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071656A5-9DA8-4DD4-9F42-6B9A749BBB0C}"/>
              </a:ext>
            </a:extLst>
          </p:cNvPr>
          <p:cNvSpPr/>
          <p:nvPr/>
        </p:nvSpPr>
        <p:spPr>
          <a:xfrm>
            <a:off x="5957459" y="4100949"/>
            <a:ext cx="498758" cy="5911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7E000E1B-14DB-4005-92CD-65A082026CA4}"/>
              </a:ext>
            </a:extLst>
          </p:cNvPr>
          <p:cNvSpPr/>
          <p:nvPr/>
        </p:nvSpPr>
        <p:spPr>
          <a:xfrm>
            <a:off x="5980551" y="4770582"/>
            <a:ext cx="498758" cy="5911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48743BF3-11CB-45AE-BDE3-CDF963BBFE58}"/>
              </a:ext>
            </a:extLst>
          </p:cNvPr>
          <p:cNvSpPr/>
          <p:nvPr/>
        </p:nvSpPr>
        <p:spPr>
          <a:xfrm>
            <a:off x="5975934" y="5338615"/>
            <a:ext cx="498758" cy="5911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150590C4-0BB0-4884-8610-0C8D4EC13081}"/>
              </a:ext>
            </a:extLst>
          </p:cNvPr>
          <p:cNvSpPr/>
          <p:nvPr/>
        </p:nvSpPr>
        <p:spPr>
          <a:xfrm>
            <a:off x="6940039" y="5853556"/>
            <a:ext cx="498758" cy="591120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78E9E76C-F24B-4198-9C5F-705178786B63}"/>
              </a:ext>
            </a:extLst>
          </p:cNvPr>
          <p:cNvSpPr/>
          <p:nvPr/>
        </p:nvSpPr>
        <p:spPr>
          <a:xfrm>
            <a:off x="9280612" y="6561830"/>
            <a:ext cx="498758" cy="5911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5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1D3E544-A790-4B01-82DD-C3ED0870B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350"/>
            <a:ext cx="9163251" cy="68724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5F462-3588-44D8-8139-59CBE888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2DC24-937A-4BE0-95D9-A282C619B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50"/>
            <a:ext cx="7466885" cy="5052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6B4B3-CC8B-4429-B18B-4B23909930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310" y="55350"/>
            <a:ext cx="4275688" cy="66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5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D8EA-4B9E-465E-B183-EA76BCE6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61D15-F621-4F1E-8292-0E1E7604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186" y="690421"/>
            <a:ext cx="4780999" cy="2711893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20DE36A-2FDF-4265-9AB9-43EE5A81E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52" y="690421"/>
            <a:ext cx="6307055" cy="2711893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69D37E-E741-4837-A11F-A22D48B6C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679" y="3551723"/>
            <a:ext cx="4738506" cy="28851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7EBA07-F1F4-4825-9D84-98338B6D09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52" y="3551724"/>
            <a:ext cx="6303847" cy="28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2A20-4B5E-4FA7-86F2-D24608AB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9F124F-682E-4CD9-B417-DD2900D93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8838" y="163235"/>
            <a:ext cx="4149861" cy="347511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C90811-7743-4986-B84A-6348784317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783" y="163236"/>
            <a:ext cx="3814877" cy="3475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6A76B-53F7-4124-AE9B-B120AFE221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23" y="163236"/>
            <a:ext cx="3160182" cy="3475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8A3F8F-DEDF-4527-921B-58D4C2EBD9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424" y="3840240"/>
            <a:ext cx="3160182" cy="2861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6FB687-7F7D-4422-A3ED-710F5C86AF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783" y="3840239"/>
            <a:ext cx="3831694" cy="28737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8FC055-38AD-4A27-8EEB-9737C0DA16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653" y="3808398"/>
            <a:ext cx="4133045" cy="28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1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7E74-28E1-456E-AD89-1931A51D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CBF1B2-3028-405B-80E1-7285ECA7A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2486"/>
            <a:ext cx="5941547" cy="290759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E79B36-4B54-413C-9A16-CA648D214A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15" y="172486"/>
            <a:ext cx="5598694" cy="290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EC239-1CE3-4E63-A40D-4AD0433609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388650"/>
            <a:ext cx="5941547" cy="3346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04F48-6E94-4C04-930D-DF0CDB7091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15" y="3388650"/>
            <a:ext cx="5598694" cy="33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0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1058</Words>
  <Application>Microsoft Office PowerPoint</Application>
  <PresentationFormat>Widescreen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The Role of Indigenous Knowledge in Right-based Sustainable Development Asoutheast Asiia Forum  October 8-9, 2019 – Jogja Indonesia</vt:lpstr>
      <vt:lpstr>PowerPoint Presentation</vt:lpstr>
      <vt:lpstr>METADAYA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Bale Balak Sembagek</dc:title>
  <dc:creator>Kurniawan Jojo</dc:creator>
  <cp:lastModifiedBy>Customer</cp:lastModifiedBy>
  <cp:revision>51</cp:revision>
  <dcterms:created xsi:type="dcterms:W3CDTF">2019-10-06T21:27:32Z</dcterms:created>
  <dcterms:modified xsi:type="dcterms:W3CDTF">2019-10-09T01:42:51Z</dcterms:modified>
</cp:coreProperties>
</file>